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271" r:id="rId3"/>
    <p:sldId id="257" r:id="rId4"/>
    <p:sldId id="263" r:id="rId5"/>
    <p:sldId id="258" r:id="rId6"/>
    <p:sldId id="259" r:id="rId7"/>
    <p:sldId id="261" r:id="rId8"/>
    <p:sldId id="260" r:id="rId9"/>
    <p:sldId id="262" r:id="rId10"/>
    <p:sldId id="286" r:id="rId11"/>
    <p:sldId id="272" r:id="rId12"/>
    <p:sldId id="273" r:id="rId13"/>
    <p:sldId id="265" r:id="rId14"/>
    <p:sldId id="266" r:id="rId15"/>
    <p:sldId id="287" r:id="rId16"/>
    <p:sldId id="267" r:id="rId17"/>
    <p:sldId id="288" r:id="rId18"/>
    <p:sldId id="268" r:id="rId19"/>
    <p:sldId id="289" r:id="rId20"/>
    <p:sldId id="269" r:id="rId21"/>
    <p:sldId id="290" r:id="rId22"/>
    <p:sldId id="270" r:id="rId23"/>
    <p:sldId id="291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75" r:id="rId33"/>
    <p:sldId id="284" r:id="rId34"/>
    <p:sldId id="285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1218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8EB92D-1BD5-4C58-BC70-FD075E2FD915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3927AF-5CE4-422B-9C60-59894A955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364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927AF-5CE4-422B-9C60-59894A955C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06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E309E-C944-43F2-BFEA-A24ABC5D26F1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E309E-C944-43F2-BFEA-A24ABC5D26F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590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E309E-C944-43F2-BFEA-A24ABC5D26F1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E309E-C944-43F2-BFEA-A24ABC5D26F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198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927AF-5CE4-422B-9C60-59894A955C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085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E309E-C944-43F2-BFEA-A24ABC5D26F1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E309E-C944-43F2-BFEA-A24ABC5D26F1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E309E-C944-43F2-BFEA-A24ABC5D26F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865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E309E-C944-43F2-BFEA-A24ABC5D26F1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E309E-C944-43F2-BFEA-A24ABC5D26F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34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E309E-C944-43F2-BFEA-A24ABC5D26F1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E309E-C944-43F2-BFEA-A24ABC5D26F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91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76" y="5293518"/>
            <a:ext cx="9144093" cy="1443038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355114 w 9144000"/>
              <a:gd name="connsiteY0" fmla="*/ 0 h 1562100"/>
              <a:gd name="connsiteX1" fmla="*/ 9144000 w 9144000"/>
              <a:gd name="connsiteY1" fmla="*/ 104775 h 1562100"/>
              <a:gd name="connsiteX2" fmla="*/ 9144000 w 9144000"/>
              <a:gd name="connsiteY2" fmla="*/ 361950 h 1562100"/>
              <a:gd name="connsiteX3" fmla="*/ 6334125 w 9144000"/>
              <a:gd name="connsiteY3" fmla="*/ 1562100 h 1562100"/>
              <a:gd name="connsiteX4" fmla="*/ 0 w 9144000"/>
              <a:gd name="connsiteY4" fmla="*/ 495300 h 1562100"/>
              <a:gd name="connsiteX5" fmla="*/ 355114 w 9144000"/>
              <a:gd name="connsiteY5" fmla="*/ 0 h 1562100"/>
              <a:gd name="connsiteX0" fmla="*/ 411923 w 9144000"/>
              <a:gd name="connsiteY0" fmla="*/ 83344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411923 w 9144000"/>
              <a:gd name="connsiteY5" fmla="*/ 83344 h 1457325"/>
              <a:gd name="connsiteX0" fmla="*/ 28462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8462 w 9144000"/>
              <a:gd name="connsiteY5" fmla="*/ 9525 h 1457325"/>
              <a:gd name="connsiteX0" fmla="*/ 108942 w 9144000"/>
              <a:gd name="connsiteY0" fmla="*/ 10477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108942 w 9144000"/>
              <a:gd name="connsiteY5" fmla="*/ 104775 h 1457325"/>
              <a:gd name="connsiteX0" fmla="*/ 26095 w 9144000"/>
              <a:gd name="connsiteY0" fmla="*/ 14288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6095 w 9144000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12977 w 9117905"/>
              <a:gd name="connsiteY4" fmla="*/ 311944 h 1457325"/>
              <a:gd name="connsiteX5" fmla="*/ 0 w 9117905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310 w 9117905"/>
              <a:gd name="connsiteY4" fmla="*/ 376237 h 1457325"/>
              <a:gd name="connsiteX5" fmla="*/ 0 w 9117905"/>
              <a:gd name="connsiteY5" fmla="*/ 14288 h 1457325"/>
              <a:gd name="connsiteX0" fmla="*/ 0 w 9117905"/>
              <a:gd name="connsiteY0" fmla="*/ 14288 h 1531144"/>
              <a:gd name="connsiteX1" fmla="*/ 9117905 w 9117905"/>
              <a:gd name="connsiteY1" fmla="*/ 0 h 1531144"/>
              <a:gd name="connsiteX2" fmla="*/ 9117905 w 9117905"/>
              <a:gd name="connsiteY2" fmla="*/ 257175 h 1531144"/>
              <a:gd name="connsiteX3" fmla="*/ 6308030 w 9117905"/>
              <a:gd name="connsiteY3" fmla="*/ 1531144 h 1531144"/>
              <a:gd name="connsiteX4" fmla="*/ 2310 w 9117905"/>
              <a:gd name="connsiteY4" fmla="*/ 376237 h 1531144"/>
              <a:gd name="connsiteX5" fmla="*/ 0 w 9117905"/>
              <a:gd name="connsiteY5" fmla="*/ 14288 h 1531144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17905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8994819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06070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06070"/>
              <a:gd name="connsiteY0" fmla="*/ 0 h 1435893"/>
              <a:gd name="connsiteX1" fmla="*/ 9013755 w 9106070"/>
              <a:gd name="connsiteY1" fmla="*/ 97630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2 h 1435895"/>
              <a:gd name="connsiteX1" fmla="*/ 9096602 w 9106070"/>
              <a:gd name="connsiteY1" fmla="*/ 0 h 1435895"/>
              <a:gd name="connsiteX2" fmla="*/ 9106070 w 9106070"/>
              <a:gd name="connsiteY2" fmla="*/ 242889 h 1435895"/>
              <a:gd name="connsiteX3" fmla="*/ 6260689 w 9106070"/>
              <a:gd name="connsiteY3" fmla="*/ 1435895 h 1435895"/>
              <a:gd name="connsiteX4" fmla="*/ 2310 w 9106070"/>
              <a:gd name="connsiteY4" fmla="*/ 361951 h 1435895"/>
              <a:gd name="connsiteX5" fmla="*/ 0 w 9106070"/>
              <a:gd name="connsiteY5" fmla="*/ 2 h 1435895"/>
              <a:gd name="connsiteX0" fmla="*/ 0 w 9106070"/>
              <a:gd name="connsiteY0" fmla="*/ 0 h 1435893"/>
              <a:gd name="connsiteX1" fmla="*/ 8973515 w 9106070"/>
              <a:gd name="connsiteY1" fmla="*/ 123823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7145 h 1443038"/>
              <a:gd name="connsiteX1" fmla="*/ 9089499 w 9106070"/>
              <a:gd name="connsiteY1" fmla="*/ 0 h 1443038"/>
              <a:gd name="connsiteX2" fmla="*/ 9106070 w 9106070"/>
              <a:gd name="connsiteY2" fmla="*/ 250032 h 1443038"/>
              <a:gd name="connsiteX3" fmla="*/ 6260689 w 9106070"/>
              <a:gd name="connsiteY3" fmla="*/ 1443038 h 1443038"/>
              <a:gd name="connsiteX4" fmla="*/ 2310 w 9106070"/>
              <a:gd name="connsiteY4" fmla="*/ 369094 h 1443038"/>
              <a:gd name="connsiteX5" fmla="*/ 0 w 9106070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23808 w 9089499"/>
              <a:gd name="connsiteY2" fmla="*/ 197644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4767 w 9089499"/>
              <a:gd name="connsiteY2" fmla="*/ 247650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82984 w 9089499"/>
              <a:gd name="connsiteY2" fmla="*/ 202406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130131 w 9089499"/>
              <a:gd name="connsiteY4" fmla="*/ 266700 h 1443038"/>
              <a:gd name="connsiteX5" fmla="*/ 0 w 9089499"/>
              <a:gd name="connsiteY5" fmla="*/ 7145 h 1443038"/>
              <a:gd name="connsiteX0" fmla="*/ 57 w 9089556"/>
              <a:gd name="connsiteY0" fmla="*/ 7145 h 1443038"/>
              <a:gd name="connsiteX1" fmla="*/ 9089556 w 9089556"/>
              <a:gd name="connsiteY1" fmla="*/ 0 h 1443038"/>
              <a:gd name="connsiteX2" fmla="*/ 9087191 w 9089556"/>
              <a:gd name="connsiteY2" fmla="*/ 254793 h 1443038"/>
              <a:gd name="connsiteX3" fmla="*/ 6260746 w 9089556"/>
              <a:gd name="connsiteY3" fmla="*/ 1443038 h 1443038"/>
              <a:gd name="connsiteX4" fmla="*/ 0 w 9089556"/>
              <a:gd name="connsiteY4" fmla="*/ 366713 h 1443038"/>
              <a:gd name="connsiteX5" fmla="*/ 57 w 9089556"/>
              <a:gd name="connsiteY5" fmla="*/ 7145 h 14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4000">
                <a:schemeClr val="accent1">
                  <a:lumMod val="60000"/>
                  <a:lumOff val="40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b="1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-76" y="5293518"/>
            <a:ext cx="9144093" cy="1443038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355114 w 9144000"/>
              <a:gd name="connsiteY0" fmla="*/ 0 h 1562100"/>
              <a:gd name="connsiteX1" fmla="*/ 9144000 w 9144000"/>
              <a:gd name="connsiteY1" fmla="*/ 104775 h 1562100"/>
              <a:gd name="connsiteX2" fmla="*/ 9144000 w 9144000"/>
              <a:gd name="connsiteY2" fmla="*/ 361950 h 1562100"/>
              <a:gd name="connsiteX3" fmla="*/ 6334125 w 9144000"/>
              <a:gd name="connsiteY3" fmla="*/ 1562100 h 1562100"/>
              <a:gd name="connsiteX4" fmla="*/ 0 w 9144000"/>
              <a:gd name="connsiteY4" fmla="*/ 495300 h 1562100"/>
              <a:gd name="connsiteX5" fmla="*/ 355114 w 9144000"/>
              <a:gd name="connsiteY5" fmla="*/ 0 h 1562100"/>
              <a:gd name="connsiteX0" fmla="*/ 411923 w 9144000"/>
              <a:gd name="connsiteY0" fmla="*/ 83344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411923 w 9144000"/>
              <a:gd name="connsiteY5" fmla="*/ 83344 h 1457325"/>
              <a:gd name="connsiteX0" fmla="*/ 28462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8462 w 9144000"/>
              <a:gd name="connsiteY5" fmla="*/ 9525 h 1457325"/>
              <a:gd name="connsiteX0" fmla="*/ 108942 w 9144000"/>
              <a:gd name="connsiteY0" fmla="*/ 10477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108942 w 9144000"/>
              <a:gd name="connsiteY5" fmla="*/ 104775 h 1457325"/>
              <a:gd name="connsiteX0" fmla="*/ 26095 w 9144000"/>
              <a:gd name="connsiteY0" fmla="*/ 14288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6095 w 9144000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12977 w 9117905"/>
              <a:gd name="connsiteY4" fmla="*/ 311944 h 1457325"/>
              <a:gd name="connsiteX5" fmla="*/ 0 w 9117905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310 w 9117905"/>
              <a:gd name="connsiteY4" fmla="*/ 376237 h 1457325"/>
              <a:gd name="connsiteX5" fmla="*/ 0 w 9117905"/>
              <a:gd name="connsiteY5" fmla="*/ 14288 h 1457325"/>
              <a:gd name="connsiteX0" fmla="*/ 0 w 9117905"/>
              <a:gd name="connsiteY0" fmla="*/ 14288 h 1531144"/>
              <a:gd name="connsiteX1" fmla="*/ 9117905 w 9117905"/>
              <a:gd name="connsiteY1" fmla="*/ 0 h 1531144"/>
              <a:gd name="connsiteX2" fmla="*/ 9117905 w 9117905"/>
              <a:gd name="connsiteY2" fmla="*/ 257175 h 1531144"/>
              <a:gd name="connsiteX3" fmla="*/ 6308030 w 9117905"/>
              <a:gd name="connsiteY3" fmla="*/ 1531144 h 1531144"/>
              <a:gd name="connsiteX4" fmla="*/ 2310 w 9117905"/>
              <a:gd name="connsiteY4" fmla="*/ 376237 h 1531144"/>
              <a:gd name="connsiteX5" fmla="*/ 0 w 9117905"/>
              <a:gd name="connsiteY5" fmla="*/ 14288 h 1531144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17905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8994819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06070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06070"/>
              <a:gd name="connsiteY0" fmla="*/ 0 h 1435893"/>
              <a:gd name="connsiteX1" fmla="*/ 9013755 w 9106070"/>
              <a:gd name="connsiteY1" fmla="*/ 97630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2 h 1435895"/>
              <a:gd name="connsiteX1" fmla="*/ 9096602 w 9106070"/>
              <a:gd name="connsiteY1" fmla="*/ 0 h 1435895"/>
              <a:gd name="connsiteX2" fmla="*/ 9106070 w 9106070"/>
              <a:gd name="connsiteY2" fmla="*/ 242889 h 1435895"/>
              <a:gd name="connsiteX3" fmla="*/ 6260689 w 9106070"/>
              <a:gd name="connsiteY3" fmla="*/ 1435895 h 1435895"/>
              <a:gd name="connsiteX4" fmla="*/ 2310 w 9106070"/>
              <a:gd name="connsiteY4" fmla="*/ 361951 h 1435895"/>
              <a:gd name="connsiteX5" fmla="*/ 0 w 9106070"/>
              <a:gd name="connsiteY5" fmla="*/ 2 h 1435895"/>
              <a:gd name="connsiteX0" fmla="*/ 0 w 9106070"/>
              <a:gd name="connsiteY0" fmla="*/ 0 h 1435893"/>
              <a:gd name="connsiteX1" fmla="*/ 8973515 w 9106070"/>
              <a:gd name="connsiteY1" fmla="*/ 123823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7145 h 1443038"/>
              <a:gd name="connsiteX1" fmla="*/ 9089499 w 9106070"/>
              <a:gd name="connsiteY1" fmla="*/ 0 h 1443038"/>
              <a:gd name="connsiteX2" fmla="*/ 9106070 w 9106070"/>
              <a:gd name="connsiteY2" fmla="*/ 250032 h 1443038"/>
              <a:gd name="connsiteX3" fmla="*/ 6260689 w 9106070"/>
              <a:gd name="connsiteY3" fmla="*/ 1443038 h 1443038"/>
              <a:gd name="connsiteX4" fmla="*/ 2310 w 9106070"/>
              <a:gd name="connsiteY4" fmla="*/ 369094 h 1443038"/>
              <a:gd name="connsiteX5" fmla="*/ 0 w 9106070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23808 w 9089499"/>
              <a:gd name="connsiteY2" fmla="*/ 197644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4767 w 9089499"/>
              <a:gd name="connsiteY2" fmla="*/ 247650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82984 w 9089499"/>
              <a:gd name="connsiteY2" fmla="*/ 202406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130131 w 9089499"/>
              <a:gd name="connsiteY4" fmla="*/ 266700 h 1443038"/>
              <a:gd name="connsiteX5" fmla="*/ 0 w 9089499"/>
              <a:gd name="connsiteY5" fmla="*/ 7145 h 1443038"/>
              <a:gd name="connsiteX0" fmla="*/ 57 w 9089556"/>
              <a:gd name="connsiteY0" fmla="*/ 7145 h 1443038"/>
              <a:gd name="connsiteX1" fmla="*/ 9089556 w 9089556"/>
              <a:gd name="connsiteY1" fmla="*/ 0 h 1443038"/>
              <a:gd name="connsiteX2" fmla="*/ 9087191 w 9089556"/>
              <a:gd name="connsiteY2" fmla="*/ 254793 h 1443038"/>
              <a:gd name="connsiteX3" fmla="*/ 6260746 w 9089556"/>
              <a:gd name="connsiteY3" fmla="*/ 1443038 h 1443038"/>
              <a:gd name="connsiteX4" fmla="*/ 0 w 9089556"/>
              <a:gd name="connsiteY4" fmla="*/ 366713 h 1443038"/>
              <a:gd name="connsiteX5" fmla="*/ 57 w 9089556"/>
              <a:gd name="connsiteY5" fmla="*/ 7145 h 14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41000">
                <a:schemeClr val="accent1">
                  <a:alpha val="0"/>
                </a:schemeClr>
              </a:gs>
              <a:gs pos="57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alpha val="0"/>
                </a:schemeClr>
              </a:gs>
            </a:gsLst>
            <a:lin ang="6000000" scaled="0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b="1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0" y="5545932"/>
            <a:ext cx="9146383" cy="1314449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33337 h 1214437"/>
              <a:gd name="connsiteX1" fmla="*/ 6305550 w 9134475"/>
              <a:gd name="connsiteY1" fmla="*/ 1100137 h 1214437"/>
              <a:gd name="connsiteX2" fmla="*/ 9044270 w 9134475"/>
              <a:gd name="connsiteY2" fmla="*/ 0 h 1214437"/>
              <a:gd name="connsiteX3" fmla="*/ 9134475 w 9134475"/>
              <a:gd name="connsiteY3" fmla="*/ 1214437 h 1214437"/>
              <a:gd name="connsiteX4" fmla="*/ 0 w 9134475"/>
              <a:gd name="connsiteY4" fmla="*/ 1214437 h 1214437"/>
              <a:gd name="connsiteX5" fmla="*/ 0 w 9134475"/>
              <a:gd name="connsiteY5" fmla="*/ 33337 h 1214437"/>
              <a:gd name="connsiteX0" fmla="*/ 0 w 9134475"/>
              <a:gd name="connsiteY0" fmla="*/ 130968 h 1312068"/>
              <a:gd name="connsiteX1" fmla="*/ 6305550 w 9134475"/>
              <a:gd name="connsiteY1" fmla="*/ 1197768 h 1312068"/>
              <a:gd name="connsiteX2" fmla="*/ 9113111 w 9134475"/>
              <a:gd name="connsiteY2" fmla="*/ 0 h 1312068"/>
              <a:gd name="connsiteX3" fmla="*/ 9134475 w 9134475"/>
              <a:gd name="connsiteY3" fmla="*/ 1312068 h 1312068"/>
              <a:gd name="connsiteX4" fmla="*/ 0 w 9134475"/>
              <a:gd name="connsiteY4" fmla="*/ 1312068 h 1312068"/>
              <a:gd name="connsiteX5" fmla="*/ 0 w 9134475"/>
              <a:gd name="connsiteY5" fmla="*/ 130968 h 1312068"/>
              <a:gd name="connsiteX0" fmla="*/ 0 w 9113111"/>
              <a:gd name="connsiteY0" fmla="*/ 130968 h 1312068"/>
              <a:gd name="connsiteX1" fmla="*/ 6305550 w 9113111"/>
              <a:gd name="connsiteY1" fmla="*/ 1197768 h 1312068"/>
              <a:gd name="connsiteX2" fmla="*/ 9113111 w 9113111"/>
              <a:gd name="connsiteY2" fmla="*/ 0 h 1312068"/>
              <a:gd name="connsiteX3" fmla="*/ 8958813 w 9113111"/>
              <a:gd name="connsiteY3" fmla="*/ 1009649 h 1312068"/>
              <a:gd name="connsiteX4" fmla="*/ 0 w 9113111"/>
              <a:gd name="connsiteY4" fmla="*/ 1312068 h 1312068"/>
              <a:gd name="connsiteX5" fmla="*/ 0 w 9113111"/>
              <a:gd name="connsiteY5" fmla="*/ 130968 h 1312068"/>
              <a:gd name="connsiteX0" fmla="*/ 0 w 9117860"/>
              <a:gd name="connsiteY0" fmla="*/ 130968 h 1314449"/>
              <a:gd name="connsiteX1" fmla="*/ 6305550 w 9117860"/>
              <a:gd name="connsiteY1" fmla="*/ 1197768 h 1314449"/>
              <a:gd name="connsiteX2" fmla="*/ 9113111 w 9117860"/>
              <a:gd name="connsiteY2" fmla="*/ 0 h 1314449"/>
              <a:gd name="connsiteX3" fmla="*/ 9117860 w 9117860"/>
              <a:gd name="connsiteY3" fmla="*/ 1314449 h 1314449"/>
              <a:gd name="connsiteX4" fmla="*/ 0 w 9117860"/>
              <a:gd name="connsiteY4" fmla="*/ 1312068 h 1314449"/>
              <a:gd name="connsiteX5" fmla="*/ 0 w 9117860"/>
              <a:gd name="connsiteY5" fmla="*/ 130968 h 1314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17860" h="1314449">
                <a:moveTo>
                  <a:pt x="0" y="130968"/>
                </a:moveTo>
                <a:lnTo>
                  <a:pt x="6305550" y="1197768"/>
                </a:lnTo>
                <a:lnTo>
                  <a:pt x="9113111" y="0"/>
                </a:lnTo>
                <a:lnTo>
                  <a:pt x="9117860" y="1314449"/>
                </a:lnTo>
                <a:lnTo>
                  <a:pt x="0" y="1312068"/>
                </a:lnTo>
                <a:lnTo>
                  <a:pt x="0" y="130968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0" y="1676400"/>
            <a:ext cx="3886200" cy="1524000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3203574"/>
            <a:ext cx="3886200" cy="182562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5262465"/>
            <a:ext cx="9144000" cy="746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30" y="5502670"/>
            <a:ext cx="9144066" cy="1271150"/>
          </a:xfrm>
          <a:custGeom>
            <a:avLst/>
            <a:gdLst>
              <a:gd name="connsiteX0" fmla="*/ 9331 w 9144000"/>
              <a:gd name="connsiteY0" fmla="*/ 111968 h 1278294"/>
              <a:gd name="connsiteX1" fmla="*/ 6288833 w 9144000"/>
              <a:gd name="connsiteY1" fmla="*/ 1194319 h 1278294"/>
              <a:gd name="connsiteX2" fmla="*/ 9144000 w 9144000"/>
              <a:gd name="connsiteY2" fmla="*/ 0 h 1278294"/>
              <a:gd name="connsiteX3" fmla="*/ 9144000 w 9144000"/>
              <a:gd name="connsiteY3" fmla="*/ 83976 h 1278294"/>
              <a:gd name="connsiteX4" fmla="*/ 6279502 w 9144000"/>
              <a:gd name="connsiteY4" fmla="*/ 1278294 h 1278294"/>
              <a:gd name="connsiteX5" fmla="*/ 0 w 9144000"/>
              <a:gd name="connsiteY5" fmla="*/ 195943 h 1278294"/>
              <a:gd name="connsiteX6" fmla="*/ 9331 w 9144000"/>
              <a:gd name="connsiteY6" fmla="*/ 111968 h 1278294"/>
              <a:gd name="connsiteX0" fmla="*/ 0 w 9134669"/>
              <a:gd name="connsiteY0" fmla="*/ 111968 h 1278294"/>
              <a:gd name="connsiteX1" fmla="*/ 6279502 w 9134669"/>
              <a:gd name="connsiteY1" fmla="*/ 1194319 h 1278294"/>
              <a:gd name="connsiteX2" fmla="*/ 9134669 w 9134669"/>
              <a:gd name="connsiteY2" fmla="*/ 0 h 1278294"/>
              <a:gd name="connsiteX3" fmla="*/ 9134669 w 9134669"/>
              <a:gd name="connsiteY3" fmla="*/ 83976 h 1278294"/>
              <a:gd name="connsiteX4" fmla="*/ 6270171 w 9134669"/>
              <a:gd name="connsiteY4" fmla="*/ 1278294 h 1278294"/>
              <a:gd name="connsiteX5" fmla="*/ 171644 w 9134669"/>
              <a:gd name="connsiteY5" fmla="*/ 388824 h 1278294"/>
              <a:gd name="connsiteX6" fmla="*/ 0 w 9134669"/>
              <a:gd name="connsiteY6" fmla="*/ 111968 h 1278294"/>
              <a:gd name="connsiteX0" fmla="*/ 0 w 9134669"/>
              <a:gd name="connsiteY0" fmla="*/ 111968 h 1278294"/>
              <a:gd name="connsiteX1" fmla="*/ 6279502 w 9134669"/>
              <a:gd name="connsiteY1" fmla="*/ 1194319 h 1278294"/>
              <a:gd name="connsiteX2" fmla="*/ 9134669 w 9134669"/>
              <a:gd name="connsiteY2" fmla="*/ 0 h 1278294"/>
              <a:gd name="connsiteX3" fmla="*/ 9134669 w 9134669"/>
              <a:gd name="connsiteY3" fmla="*/ 83976 h 1278294"/>
              <a:gd name="connsiteX4" fmla="*/ 6270171 w 9134669"/>
              <a:gd name="connsiteY4" fmla="*/ 1278294 h 1278294"/>
              <a:gd name="connsiteX5" fmla="*/ 194 w 9134669"/>
              <a:gd name="connsiteY5" fmla="*/ 195943 h 1278294"/>
              <a:gd name="connsiteX6" fmla="*/ 0 w 9134669"/>
              <a:gd name="connsiteY6" fmla="*/ 111968 h 1278294"/>
              <a:gd name="connsiteX0" fmla="*/ 49877 w 9134540"/>
              <a:gd name="connsiteY0" fmla="*/ 42912 h 1278294"/>
              <a:gd name="connsiteX1" fmla="*/ 6279373 w 9134540"/>
              <a:gd name="connsiteY1" fmla="*/ 1194319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49877 w 9134540"/>
              <a:gd name="connsiteY6" fmla="*/ 42912 h 1278294"/>
              <a:gd name="connsiteX0" fmla="*/ 2252 w 9134540"/>
              <a:gd name="connsiteY0" fmla="*/ 116731 h 1278294"/>
              <a:gd name="connsiteX1" fmla="*/ 6279373 w 9134540"/>
              <a:gd name="connsiteY1" fmla="*/ 1194319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78294"/>
              <a:gd name="connsiteX1" fmla="*/ 6279373 w 9134540"/>
              <a:gd name="connsiteY1" fmla="*/ 1234801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78294"/>
              <a:gd name="connsiteX1" fmla="*/ 6307948 w 9134540"/>
              <a:gd name="connsiteY1" fmla="*/ 1189558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28287"/>
              <a:gd name="connsiteX1" fmla="*/ 6307948 w 9134540"/>
              <a:gd name="connsiteY1" fmla="*/ 1189558 h 1228287"/>
              <a:gd name="connsiteX2" fmla="*/ 9134540 w 9134540"/>
              <a:gd name="connsiteY2" fmla="*/ 0 h 1228287"/>
              <a:gd name="connsiteX3" fmla="*/ 9134540 w 9134540"/>
              <a:gd name="connsiteY3" fmla="*/ 83976 h 1228287"/>
              <a:gd name="connsiteX4" fmla="*/ 6270042 w 9134540"/>
              <a:gd name="connsiteY4" fmla="*/ 1228287 h 1228287"/>
              <a:gd name="connsiteX5" fmla="*/ 65 w 9134540"/>
              <a:gd name="connsiteY5" fmla="*/ 195943 h 1228287"/>
              <a:gd name="connsiteX6" fmla="*/ 2252 w 9134540"/>
              <a:gd name="connsiteY6" fmla="*/ 116731 h 1228287"/>
              <a:gd name="connsiteX0" fmla="*/ 2252 w 9134540"/>
              <a:gd name="connsiteY0" fmla="*/ 116731 h 1266387"/>
              <a:gd name="connsiteX1" fmla="*/ 6307948 w 9134540"/>
              <a:gd name="connsiteY1" fmla="*/ 1189558 h 1266387"/>
              <a:gd name="connsiteX2" fmla="*/ 9134540 w 9134540"/>
              <a:gd name="connsiteY2" fmla="*/ 0 h 1266387"/>
              <a:gd name="connsiteX3" fmla="*/ 9134540 w 9134540"/>
              <a:gd name="connsiteY3" fmla="*/ 83976 h 1266387"/>
              <a:gd name="connsiteX4" fmla="*/ 6315286 w 9134540"/>
              <a:gd name="connsiteY4" fmla="*/ 1266387 h 1266387"/>
              <a:gd name="connsiteX5" fmla="*/ 65 w 9134540"/>
              <a:gd name="connsiteY5" fmla="*/ 195943 h 1266387"/>
              <a:gd name="connsiteX6" fmla="*/ 2252 w 9134540"/>
              <a:gd name="connsiteY6" fmla="*/ 116731 h 1266387"/>
              <a:gd name="connsiteX0" fmla="*/ 2252 w 9134540"/>
              <a:gd name="connsiteY0" fmla="*/ 152450 h 1302106"/>
              <a:gd name="connsiteX1" fmla="*/ 6307948 w 9134540"/>
              <a:gd name="connsiteY1" fmla="*/ 1225277 h 1302106"/>
              <a:gd name="connsiteX2" fmla="*/ 8932134 w 9134540"/>
              <a:gd name="connsiteY2" fmla="*/ 0 h 1302106"/>
              <a:gd name="connsiteX3" fmla="*/ 9134540 w 9134540"/>
              <a:gd name="connsiteY3" fmla="*/ 119695 h 1302106"/>
              <a:gd name="connsiteX4" fmla="*/ 6315286 w 9134540"/>
              <a:gd name="connsiteY4" fmla="*/ 1302106 h 1302106"/>
              <a:gd name="connsiteX5" fmla="*/ 65 w 9134540"/>
              <a:gd name="connsiteY5" fmla="*/ 231662 h 1302106"/>
              <a:gd name="connsiteX6" fmla="*/ 2252 w 9134540"/>
              <a:gd name="connsiteY6" fmla="*/ 152450 h 1302106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134540 w 9144066"/>
              <a:gd name="connsiteY3" fmla="*/ 88739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051196 w 9144066"/>
              <a:gd name="connsiteY3" fmla="*/ 236376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141683 w 9144066"/>
              <a:gd name="connsiteY3" fmla="*/ 79214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66" h="1271150">
                <a:moveTo>
                  <a:pt x="2252" y="121494"/>
                </a:moveTo>
                <a:lnTo>
                  <a:pt x="6307948" y="1194321"/>
                </a:lnTo>
                <a:lnTo>
                  <a:pt x="9144066" y="0"/>
                </a:lnTo>
                <a:cubicBezTo>
                  <a:pt x="9143272" y="26405"/>
                  <a:pt x="9142477" y="52809"/>
                  <a:pt x="9141683" y="79214"/>
                </a:cubicBezTo>
                <a:lnTo>
                  <a:pt x="6315286" y="1271150"/>
                </a:lnTo>
                <a:lnTo>
                  <a:pt x="65" y="200706"/>
                </a:lnTo>
                <a:cubicBezTo>
                  <a:pt x="0" y="172714"/>
                  <a:pt x="2317" y="149486"/>
                  <a:pt x="2252" y="1214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A02EF-D48E-457F-AC86-58706D2B0997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3D634BA-FED5-45CF-B68F-13BD64522D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A02EF-D48E-457F-AC86-58706D2B0997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34BA-FED5-45CF-B68F-13BD64522D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A02EF-D48E-457F-AC86-58706D2B0997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34BA-FED5-45CF-B68F-13BD64522D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1"/>
            <a:ext cx="7772400" cy="3733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A02EF-D48E-457F-AC86-58706D2B0997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34BA-FED5-45CF-B68F-13BD64522D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0" y="5545932"/>
            <a:ext cx="9146383" cy="1314449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33337 h 1214437"/>
              <a:gd name="connsiteX1" fmla="*/ 6305550 w 9134475"/>
              <a:gd name="connsiteY1" fmla="*/ 1100137 h 1214437"/>
              <a:gd name="connsiteX2" fmla="*/ 9044270 w 9134475"/>
              <a:gd name="connsiteY2" fmla="*/ 0 h 1214437"/>
              <a:gd name="connsiteX3" fmla="*/ 9134475 w 9134475"/>
              <a:gd name="connsiteY3" fmla="*/ 1214437 h 1214437"/>
              <a:gd name="connsiteX4" fmla="*/ 0 w 9134475"/>
              <a:gd name="connsiteY4" fmla="*/ 1214437 h 1214437"/>
              <a:gd name="connsiteX5" fmla="*/ 0 w 9134475"/>
              <a:gd name="connsiteY5" fmla="*/ 33337 h 1214437"/>
              <a:gd name="connsiteX0" fmla="*/ 0 w 9134475"/>
              <a:gd name="connsiteY0" fmla="*/ 130968 h 1312068"/>
              <a:gd name="connsiteX1" fmla="*/ 6305550 w 9134475"/>
              <a:gd name="connsiteY1" fmla="*/ 1197768 h 1312068"/>
              <a:gd name="connsiteX2" fmla="*/ 9113111 w 9134475"/>
              <a:gd name="connsiteY2" fmla="*/ 0 h 1312068"/>
              <a:gd name="connsiteX3" fmla="*/ 9134475 w 9134475"/>
              <a:gd name="connsiteY3" fmla="*/ 1312068 h 1312068"/>
              <a:gd name="connsiteX4" fmla="*/ 0 w 9134475"/>
              <a:gd name="connsiteY4" fmla="*/ 1312068 h 1312068"/>
              <a:gd name="connsiteX5" fmla="*/ 0 w 9134475"/>
              <a:gd name="connsiteY5" fmla="*/ 130968 h 1312068"/>
              <a:gd name="connsiteX0" fmla="*/ 0 w 9113111"/>
              <a:gd name="connsiteY0" fmla="*/ 130968 h 1312068"/>
              <a:gd name="connsiteX1" fmla="*/ 6305550 w 9113111"/>
              <a:gd name="connsiteY1" fmla="*/ 1197768 h 1312068"/>
              <a:gd name="connsiteX2" fmla="*/ 9113111 w 9113111"/>
              <a:gd name="connsiteY2" fmla="*/ 0 h 1312068"/>
              <a:gd name="connsiteX3" fmla="*/ 8958813 w 9113111"/>
              <a:gd name="connsiteY3" fmla="*/ 1009649 h 1312068"/>
              <a:gd name="connsiteX4" fmla="*/ 0 w 9113111"/>
              <a:gd name="connsiteY4" fmla="*/ 1312068 h 1312068"/>
              <a:gd name="connsiteX5" fmla="*/ 0 w 9113111"/>
              <a:gd name="connsiteY5" fmla="*/ 130968 h 1312068"/>
              <a:gd name="connsiteX0" fmla="*/ 0 w 9117860"/>
              <a:gd name="connsiteY0" fmla="*/ 130968 h 1314449"/>
              <a:gd name="connsiteX1" fmla="*/ 6305550 w 9117860"/>
              <a:gd name="connsiteY1" fmla="*/ 1197768 h 1314449"/>
              <a:gd name="connsiteX2" fmla="*/ 9113111 w 9117860"/>
              <a:gd name="connsiteY2" fmla="*/ 0 h 1314449"/>
              <a:gd name="connsiteX3" fmla="*/ 9117860 w 9117860"/>
              <a:gd name="connsiteY3" fmla="*/ 1314449 h 1314449"/>
              <a:gd name="connsiteX4" fmla="*/ 0 w 9117860"/>
              <a:gd name="connsiteY4" fmla="*/ 1312068 h 1314449"/>
              <a:gd name="connsiteX5" fmla="*/ 0 w 9117860"/>
              <a:gd name="connsiteY5" fmla="*/ 130968 h 1314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17860" h="1314449">
                <a:moveTo>
                  <a:pt x="0" y="130968"/>
                </a:moveTo>
                <a:lnTo>
                  <a:pt x="6305550" y="1197768"/>
                </a:lnTo>
                <a:lnTo>
                  <a:pt x="9113111" y="0"/>
                </a:lnTo>
                <a:lnTo>
                  <a:pt x="9117860" y="1314449"/>
                </a:lnTo>
                <a:lnTo>
                  <a:pt x="0" y="1312068"/>
                </a:lnTo>
                <a:lnTo>
                  <a:pt x="0" y="130968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-76" y="5293518"/>
            <a:ext cx="9144093" cy="1443038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355114 w 9144000"/>
              <a:gd name="connsiteY0" fmla="*/ 0 h 1562100"/>
              <a:gd name="connsiteX1" fmla="*/ 9144000 w 9144000"/>
              <a:gd name="connsiteY1" fmla="*/ 104775 h 1562100"/>
              <a:gd name="connsiteX2" fmla="*/ 9144000 w 9144000"/>
              <a:gd name="connsiteY2" fmla="*/ 361950 h 1562100"/>
              <a:gd name="connsiteX3" fmla="*/ 6334125 w 9144000"/>
              <a:gd name="connsiteY3" fmla="*/ 1562100 h 1562100"/>
              <a:gd name="connsiteX4" fmla="*/ 0 w 9144000"/>
              <a:gd name="connsiteY4" fmla="*/ 495300 h 1562100"/>
              <a:gd name="connsiteX5" fmla="*/ 355114 w 9144000"/>
              <a:gd name="connsiteY5" fmla="*/ 0 h 1562100"/>
              <a:gd name="connsiteX0" fmla="*/ 411923 w 9144000"/>
              <a:gd name="connsiteY0" fmla="*/ 83344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411923 w 9144000"/>
              <a:gd name="connsiteY5" fmla="*/ 83344 h 1457325"/>
              <a:gd name="connsiteX0" fmla="*/ 28462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8462 w 9144000"/>
              <a:gd name="connsiteY5" fmla="*/ 9525 h 1457325"/>
              <a:gd name="connsiteX0" fmla="*/ 108942 w 9144000"/>
              <a:gd name="connsiteY0" fmla="*/ 10477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108942 w 9144000"/>
              <a:gd name="connsiteY5" fmla="*/ 104775 h 1457325"/>
              <a:gd name="connsiteX0" fmla="*/ 26095 w 9144000"/>
              <a:gd name="connsiteY0" fmla="*/ 14288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6095 w 9144000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12977 w 9117905"/>
              <a:gd name="connsiteY4" fmla="*/ 311944 h 1457325"/>
              <a:gd name="connsiteX5" fmla="*/ 0 w 9117905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310 w 9117905"/>
              <a:gd name="connsiteY4" fmla="*/ 376237 h 1457325"/>
              <a:gd name="connsiteX5" fmla="*/ 0 w 9117905"/>
              <a:gd name="connsiteY5" fmla="*/ 14288 h 1457325"/>
              <a:gd name="connsiteX0" fmla="*/ 0 w 9117905"/>
              <a:gd name="connsiteY0" fmla="*/ 14288 h 1531144"/>
              <a:gd name="connsiteX1" fmla="*/ 9117905 w 9117905"/>
              <a:gd name="connsiteY1" fmla="*/ 0 h 1531144"/>
              <a:gd name="connsiteX2" fmla="*/ 9117905 w 9117905"/>
              <a:gd name="connsiteY2" fmla="*/ 257175 h 1531144"/>
              <a:gd name="connsiteX3" fmla="*/ 6308030 w 9117905"/>
              <a:gd name="connsiteY3" fmla="*/ 1531144 h 1531144"/>
              <a:gd name="connsiteX4" fmla="*/ 2310 w 9117905"/>
              <a:gd name="connsiteY4" fmla="*/ 376237 h 1531144"/>
              <a:gd name="connsiteX5" fmla="*/ 0 w 9117905"/>
              <a:gd name="connsiteY5" fmla="*/ 14288 h 1531144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17905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8994819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06070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06070"/>
              <a:gd name="connsiteY0" fmla="*/ 0 h 1435893"/>
              <a:gd name="connsiteX1" fmla="*/ 9013755 w 9106070"/>
              <a:gd name="connsiteY1" fmla="*/ 97630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2 h 1435895"/>
              <a:gd name="connsiteX1" fmla="*/ 9096602 w 9106070"/>
              <a:gd name="connsiteY1" fmla="*/ 0 h 1435895"/>
              <a:gd name="connsiteX2" fmla="*/ 9106070 w 9106070"/>
              <a:gd name="connsiteY2" fmla="*/ 242889 h 1435895"/>
              <a:gd name="connsiteX3" fmla="*/ 6260689 w 9106070"/>
              <a:gd name="connsiteY3" fmla="*/ 1435895 h 1435895"/>
              <a:gd name="connsiteX4" fmla="*/ 2310 w 9106070"/>
              <a:gd name="connsiteY4" fmla="*/ 361951 h 1435895"/>
              <a:gd name="connsiteX5" fmla="*/ 0 w 9106070"/>
              <a:gd name="connsiteY5" fmla="*/ 2 h 1435895"/>
              <a:gd name="connsiteX0" fmla="*/ 0 w 9106070"/>
              <a:gd name="connsiteY0" fmla="*/ 0 h 1435893"/>
              <a:gd name="connsiteX1" fmla="*/ 8973515 w 9106070"/>
              <a:gd name="connsiteY1" fmla="*/ 123823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7145 h 1443038"/>
              <a:gd name="connsiteX1" fmla="*/ 9089499 w 9106070"/>
              <a:gd name="connsiteY1" fmla="*/ 0 h 1443038"/>
              <a:gd name="connsiteX2" fmla="*/ 9106070 w 9106070"/>
              <a:gd name="connsiteY2" fmla="*/ 250032 h 1443038"/>
              <a:gd name="connsiteX3" fmla="*/ 6260689 w 9106070"/>
              <a:gd name="connsiteY3" fmla="*/ 1443038 h 1443038"/>
              <a:gd name="connsiteX4" fmla="*/ 2310 w 9106070"/>
              <a:gd name="connsiteY4" fmla="*/ 369094 h 1443038"/>
              <a:gd name="connsiteX5" fmla="*/ 0 w 9106070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23808 w 9089499"/>
              <a:gd name="connsiteY2" fmla="*/ 197644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4767 w 9089499"/>
              <a:gd name="connsiteY2" fmla="*/ 247650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82984 w 9089499"/>
              <a:gd name="connsiteY2" fmla="*/ 202406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130131 w 9089499"/>
              <a:gd name="connsiteY4" fmla="*/ 266700 h 1443038"/>
              <a:gd name="connsiteX5" fmla="*/ 0 w 9089499"/>
              <a:gd name="connsiteY5" fmla="*/ 7145 h 1443038"/>
              <a:gd name="connsiteX0" fmla="*/ 57 w 9089556"/>
              <a:gd name="connsiteY0" fmla="*/ 7145 h 1443038"/>
              <a:gd name="connsiteX1" fmla="*/ 9089556 w 9089556"/>
              <a:gd name="connsiteY1" fmla="*/ 0 h 1443038"/>
              <a:gd name="connsiteX2" fmla="*/ 9087191 w 9089556"/>
              <a:gd name="connsiteY2" fmla="*/ 254793 h 1443038"/>
              <a:gd name="connsiteX3" fmla="*/ 6260746 w 9089556"/>
              <a:gd name="connsiteY3" fmla="*/ 1443038 h 1443038"/>
              <a:gd name="connsiteX4" fmla="*/ 0 w 9089556"/>
              <a:gd name="connsiteY4" fmla="*/ 366713 h 1443038"/>
              <a:gd name="connsiteX5" fmla="*/ 57 w 9089556"/>
              <a:gd name="connsiteY5" fmla="*/ 7145 h 14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4000">
                <a:srgbClr val="333333"/>
              </a:gs>
              <a:gs pos="83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-76" y="5293518"/>
            <a:ext cx="9144093" cy="1443038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355114 w 9144000"/>
              <a:gd name="connsiteY0" fmla="*/ 0 h 1562100"/>
              <a:gd name="connsiteX1" fmla="*/ 9144000 w 9144000"/>
              <a:gd name="connsiteY1" fmla="*/ 104775 h 1562100"/>
              <a:gd name="connsiteX2" fmla="*/ 9144000 w 9144000"/>
              <a:gd name="connsiteY2" fmla="*/ 361950 h 1562100"/>
              <a:gd name="connsiteX3" fmla="*/ 6334125 w 9144000"/>
              <a:gd name="connsiteY3" fmla="*/ 1562100 h 1562100"/>
              <a:gd name="connsiteX4" fmla="*/ 0 w 9144000"/>
              <a:gd name="connsiteY4" fmla="*/ 495300 h 1562100"/>
              <a:gd name="connsiteX5" fmla="*/ 355114 w 9144000"/>
              <a:gd name="connsiteY5" fmla="*/ 0 h 1562100"/>
              <a:gd name="connsiteX0" fmla="*/ 411923 w 9144000"/>
              <a:gd name="connsiteY0" fmla="*/ 83344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411923 w 9144000"/>
              <a:gd name="connsiteY5" fmla="*/ 83344 h 1457325"/>
              <a:gd name="connsiteX0" fmla="*/ 28462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8462 w 9144000"/>
              <a:gd name="connsiteY5" fmla="*/ 9525 h 1457325"/>
              <a:gd name="connsiteX0" fmla="*/ 108942 w 9144000"/>
              <a:gd name="connsiteY0" fmla="*/ 10477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108942 w 9144000"/>
              <a:gd name="connsiteY5" fmla="*/ 104775 h 1457325"/>
              <a:gd name="connsiteX0" fmla="*/ 26095 w 9144000"/>
              <a:gd name="connsiteY0" fmla="*/ 14288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6095 w 9144000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12977 w 9117905"/>
              <a:gd name="connsiteY4" fmla="*/ 311944 h 1457325"/>
              <a:gd name="connsiteX5" fmla="*/ 0 w 9117905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310 w 9117905"/>
              <a:gd name="connsiteY4" fmla="*/ 376237 h 1457325"/>
              <a:gd name="connsiteX5" fmla="*/ 0 w 9117905"/>
              <a:gd name="connsiteY5" fmla="*/ 14288 h 1457325"/>
              <a:gd name="connsiteX0" fmla="*/ 0 w 9117905"/>
              <a:gd name="connsiteY0" fmla="*/ 14288 h 1531144"/>
              <a:gd name="connsiteX1" fmla="*/ 9117905 w 9117905"/>
              <a:gd name="connsiteY1" fmla="*/ 0 h 1531144"/>
              <a:gd name="connsiteX2" fmla="*/ 9117905 w 9117905"/>
              <a:gd name="connsiteY2" fmla="*/ 257175 h 1531144"/>
              <a:gd name="connsiteX3" fmla="*/ 6308030 w 9117905"/>
              <a:gd name="connsiteY3" fmla="*/ 1531144 h 1531144"/>
              <a:gd name="connsiteX4" fmla="*/ 2310 w 9117905"/>
              <a:gd name="connsiteY4" fmla="*/ 376237 h 1531144"/>
              <a:gd name="connsiteX5" fmla="*/ 0 w 9117905"/>
              <a:gd name="connsiteY5" fmla="*/ 14288 h 1531144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17905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8994819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06070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06070"/>
              <a:gd name="connsiteY0" fmla="*/ 0 h 1435893"/>
              <a:gd name="connsiteX1" fmla="*/ 9013755 w 9106070"/>
              <a:gd name="connsiteY1" fmla="*/ 97630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2 h 1435895"/>
              <a:gd name="connsiteX1" fmla="*/ 9096602 w 9106070"/>
              <a:gd name="connsiteY1" fmla="*/ 0 h 1435895"/>
              <a:gd name="connsiteX2" fmla="*/ 9106070 w 9106070"/>
              <a:gd name="connsiteY2" fmla="*/ 242889 h 1435895"/>
              <a:gd name="connsiteX3" fmla="*/ 6260689 w 9106070"/>
              <a:gd name="connsiteY3" fmla="*/ 1435895 h 1435895"/>
              <a:gd name="connsiteX4" fmla="*/ 2310 w 9106070"/>
              <a:gd name="connsiteY4" fmla="*/ 361951 h 1435895"/>
              <a:gd name="connsiteX5" fmla="*/ 0 w 9106070"/>
              <a:gd name="connsiteY5" fmla="*/ 2 h 1435895"/>
              <a:gd name="connsiteX0" fmla="*/ 0 w 9106070"/>
              <a:gd name="connsiteY0" fmla="*/ 0 h 1435893"/>
              <a:gd name="connsiteX1" fmla="*/ 8973515 w 9106070"/>
              <a:gd name="connsiteY1" fmla="*/ 123823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7145 h 1443038"/>
              <a:gd name="connsiteX1" fmla="*/ 9089499 w 9106070"/>
              <a:gd name="connsiteY1" fmla="*/ 0 h 1443038"/>
              <a:gd name="connsiteX2" fmla="*/ 9106070 w 9106070"/>
              <a:gd name="connsiteY2" fmla="*/ 250032 h 1443038"/>
              <a:gd name="connsiteX3" fmla="*/ 6260689 w 9106070"/>
              <a:gd name="connsiteY3" fmla="*/ 1443038 h 1443038"/>
              <a:gd name="connsiteX4" fmla="*/ 2310 w 9106070"/>
              <a:gd name="connsiteY4" fmla="*/ 369094 h 1443038"/>
              <a:gd name="connsiteX5" fmla="*/ 0 w 9106070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23808 w 9089499"/>
              <a:gd name="connsiteY2" fmla="*/ 197644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4767 w 9089499"/>
              <a:gd name="connsiteY2" fmla="*/ 247650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82984 w 9089499"/>
              <a:gd name="connsiteY2" fmla="*/ 202406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130131 w 9089499"/>
              <a:gd name="connsiteY4" fmla="*/ 266700 h 1443038"/>
              <a:gd name="connsiteX5" fmla="*/ 0 w 9089499"/>
              <a:gd name="connsiteY5" fmla="*/ 7145 h 1443038"/>
              <a:gd name="connsiteX0" fmla="*/ 57 w 9089556"/>
              <a:gd name="connsiteY0" fmla="*/ 7145 h 1443038"/>
              <a:gd name="connsiteX1" fmla="*/ 9089556 w 9089556"/>
              <a:gd name="connsiteY1" fmla="*/ 0 h 1443038"/>
              <a:gd name="connsiteX2" fmla="*/ 9087191 w 9089556"/>
              <a:gd name="connsiteY2" fmla="*/ 254793 h 1443038"/>
              <a:gd name="connsiteX3" fmla="*/ 6260746 w 9089556"/>
              <a:gd name="connsiteY3" fmla="*/ 1443038 h 1443038"/>
              <a:gd name="connsiteX4" fmla="*/ 0 w 9089556"/>
              <a:gd name="connsiteY4" fmla="*/ 366713 h 1443038"/>
              <a:gd name="connsiteX5" fmla="*/ 57 w 9089556"/>
              <a:gd name="connsiteY5" fmla="*/ 7145 h 14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41000">
                <a:srgbClr val="000000">
                  <a:alpha val="0"/>
                </a:srgbClr>
              </a:gs>
              <a:gs pos="57000">
                <a:srgbClr val="4D4D4D"/>
              </a:gs>
              <a:gs pos="10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33787"/>
            <a:ext cx="7772400" cy="1362075"/>
          </a:xfrm>
        </p:spPr>
        <p:txBody>
          <a:bodyPr anchor="t"/>
          <a:lstStyle>
            <a:lvl1pPr algn="l">
              <a:defRPr sz="4000" b="0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336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5262465"/>
            <a:ext cx="9144000" cy="746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30" y="5502670"/>
            <a:ext cx="9144066" cy="1271150"/>
          </a:xfrm>
          <a:custGeom>
            <a:avLst/>
            <a:gdLst>
              <a:gd name="connsiteX0" fmla="*/ 9331 w 9144000"/>
              <a:gd name="connsiteY0" fmla="*/ 111968 h 1278294"/>
              <a:gd name="connsiteX1" fmla="*/ 6288833 w 9144000"/>
              <a:gd name="connsiteY1" fmla="*/ 1194319 h 1278294"/>
              <a:gd name="connsiteX2" fmla="*/ 9144000 w 9144000"/>
              <a:gd name="connsiteY2" fmla="*/ 0 h 1278294"/>
              <a:gd name="connsiteX3" fmla="*/ 9144000 w 9144000"/>
              <a:gd name="connsiteY3" fmla="*/ 83976 h 1278294"/>
              <a:gd name="connsiteX4" fmla="*/ 6279502 w 9144000"/>
              <a:gd name="connsiteY4" fmla="*/ 1278294 h 1278294"/>
              <a:gd name="connsiteX5" fmla="*/ 0 w 9144000"/>
              <a:gd name="connsiteY5" fmla="*/ 195943 h 1278294"/>
              <a:gd name="connsiteX6" fmla="*/ 9331 w 9144000"/>
              <a:gd name="connsiteY6" fmla="*/ 111968 h 1278294"/>
              <a:gd name="connsiteX0" fmla="*/ 0 w 9134669"/>
              <a:gd name="connsiteY0" fmla="*/ 111968 h 1278294"/>
              <a:gd name="connsiteX1" fmla="*/ 6279502 w 9134669"/>
              <a:gd name="connsiteY1" fmla="*/ 1194319 h 1278294"/>
              <a:gd name="connsiteX2" fmla="*/ 9134669 w 9134669"/>
              <a:gd name="connsiteY2" fmla="*/ 0 h 1278294"/>
              <a:gd name="connsiteX3" fmla="*/ 9134669 w 9134669"/>
              <a:gd name="connsiteY3" fmla="*/ 83976 h 1278294"/>
              <a:gd name="connsiteX4" fmla="*/ 6270171 w 9134669"/>
              <a:gd name="connsiteY4" fmla="*/ 1278294 h 1278294"/>
              <a:gd name="connsiteX5" fmla="*/ 171644 w 9134669"/>
              <a:gd name="connsiteY5" fmla="*/ 388824 h 1278294"/>
              <a:gd name="connsiteX6" fmla="*/ 0 w 9134669"/>
              <a:gd name="connsiteY6" fmla="*/ 111968 h 1278294"/>
              <a:gd name="connsiteX0" fmla="*/ 0 w 9134669"/>
              <a:gd name="connsiteY0" fmla="*/ 111968 h 1278294"/>
              <a:gd name="connsiteX1" fmla="*/ 6279502 w 9134669"/>
              <a:gd name="connsiteY1" fmla="*/ 1194319 h 1278294"/>
              <a:gd name="connsiteX2" fmla="*/ 9134669 w 9134669"/>
              <a:gd name="connsiteY2" fmla="*/ 0 h 1278294"/>
              <a:gd name="connsiteX3" fmla="*/ 9134669 w 9134669"/>
              <a:gd name="connsiteY3" fmla="*/ 83976 h 1278294"/>
              <a:gd name="connsiteX4" fmla="*/ 6270171 w 9134669"/>
              <a:gd name="connsiteY4" fmla="*/ 1278294 h 1278294"/>
              <a:gd name="connsiteX5" fmla="*/ 194 w 9134669"/>
              <a:gd name="connsiteY5" fmla="*/ 195943 h 1278294"/>
              <a:gd name="connsiteX6" fmla="*/ 0 w 9134669"/>
              <a:gd name="connsiteY6" fmla="*/ 111968 h 1278294"/>
              <a:gd name="connsiteX0" fmla="*/ 49877 w 9134540"/>
              <a:gd name="connsiteY0" fmla="*/ 42912 h 1278294"/>
              <a:gd name="connsiteX1" fmla="*/ 6279373 w 9134540"/>
              <a:gd name="connsiteY1" fmla="*/ 1194319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49877 w 9134540"/>
              <a:gd name="connsiteY6" fmla="*/ 42912 h 1278294"/>
              <a:gd name="connsiteX0" fmla="*/ 2252 w 9134540"/>
              <a:gd name="connsiteY0" fmla="*/ 116731 h 1278294"/>
              <a:gd name="connsiteX1" fmla="*/ 6279373 w 9134540"/>
              <a:gd name="connsiteY1" fmla="*/ 1194319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78294"/>
              <a:gd name="connsiteX1" fmla="*/ 6279373 w 9134540"/>
              <a:gd name="connsiteY1" fmla="*/ 1234801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78294"/>
              <a:gd name="connsiteX1" fmla="*/ 6307948 w 9134540"/>
              <a:gd name="connsiteY1" fmla="*/ 1189558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28287"/>
              <a:gd name="connsiteX1" fmla="*/ 6307948 w 9134540"/>
              <a:gd name="connsiteY1" fmla="*/ 1189558 h 1228287"/>
              <a:gd name="connsiteX2" fmla="*/ 9134540 w 9134540"/>
              <a:gd name="connsiteY2" fmla="*/ 0 h 1228287"/>
              <a:gd name="connsiteX3" fmla="*/ 9134540 w 9134540"/>
              <a:gd name="connsiteY3" fmla="*/ 83976 h 1228287"/>
              <a:gd name="connsiteX4" fmla="*/ 6270042 w 9134540"/>
              <a:gd name="connsiteY4" fmla="*/ 1228287 h 1228287"/>
              <a:gd name="connsiteX5" fmla="*/ 65 w 9134540"/>
              <a:gd name="connsiteY5" fmla="*/ 195943 h 1228287"/>
              <a:gd name="connsiteX6" fmla="*/ 2252 w 9134540"/>
              <a:gd name="connsiteY6" fmla="*/ 116731 h 1228287"/>
              <a:gd name="connsiteX0" fmla="*/ 2252 w 9134540"/>
              <a:gd name="connsiteY0" fmla="*/ 116731 h 1266387"/>
              <a:gd name="connsiteX1" fmla="*/ 6307948 w 9134540"/>
              <a:gd name="connsiteY1" fmla="*/ 1189558 h 1266387"/>
              <a:gd name="connsiteX2" fmla="*/ 9134540 w 9134540"/>
              <a:gd name="connsiteY2" fmla="*/ 0 h 1266387"/>
              <a:gd name="connsiteX3" fmla="*/ 9134540 w 9134540"/>
              <a:gd name="connsiteY3" fmla="*/ 83976 h 1266387"/>
              <a:gd name="connsiteX4" fmla="*/ 6315286 w 9134540"/>
              <a:gd name="connsiteY4" fmla="*/ 1266387 h 1266387"/>
              <a:gd name="connsiteX5" fmla="*/ 65 w 9134540"/>
              <a:gd name="connsiteY5" fmla="*/ 195943 h 1266387"/>
              <a:gd name="connsiteX6" fmla="*/ 2252 w 9134540"/>
              <a:gd name="connsiteY6" fmla="*/ 116731 h 1266387"/>
              <a:gd name="connsiteX0" fmla="*/ 2252 w 9134540"/>
              <a:gd name="connsiteY0" fmla="*/ 152450 h 1302106"/>
              <a:gd name="connsiteX1" fmla="*/ 6307948 w 9134540"/>
              <a:gd name="connsiteY1" fmla="*/ 1225277 h 1302106"/>
              <a:gd name="connsiteX2" fmla="*/ 8932134 w 9134540"/>
              <a:gd name="connsiteY2" fmla="*/ 0 h 1302106"/>
              <a:gd name="connsiteX3" fmla="*/ 9134540 w 9134540"/>
              <a:gd name="connsiteY3" fmla="*/ 119695 h 1302106"/>
              <a:gd name="connsiteX4" fmla="*/ 6315286 w 9134540"/>
              <a:gd name="connsiteY4" fmla="*/ 1302106 h 1302106"/>
              <a:gd name="connsiteX5" fmla="*/ 65 w 9134540"/>
              <a:gd name="connsiteY5" fmla="*/ 231662 h 1302106"/>
              <a:gd name="connsiteX6" fmla="*/ 2252 w 9134540"/>
              <a:gd name="connsiteY6" fmla="*/ 152450 h 1302106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134540 w 9144066"/>
              <a:gd name="connsiteY3" fmla="*/ 88739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051196 w 9144066"/>
              <a:gd name="connsiteY3" fmla="*/ 236376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141683 w 9144066"/>
              <a:gd name="connsiteY3" fmla="*/ 79214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66" h="1271150">
                <a:moveTo>
                  <a:pt x="2252" y="121494"/>
                </a:moveTo>
                <a:lnTo>
                  <a:pt x="6307948" y="1194321"/>
                </a:lnTo>
                <a:lnTo>
                  <a:pt x="9144066" y="0"/>
                </a:lnTo>
                <a:cubicBezTo>
                  <a:pt x="9143272" y="26405"/>
                  <a:pt x="9142477" y="52809"/>
                  <a:pt x="9141683" y="79214"/>
                </a:cubicBezTo>
                <a:lnTo>
                  <a:pt x="6315286" y="1271150"/>
                </a:lnTo>
                <a:lnTo>
                  <a:pt x="65" y="200706"/>
                </a:lnTo>
                <a:cubicBezTo>
                  <a:pt x="0" y="172714"/>
                  <a:pt x="2317" y="149486"/>
                  <a:pt x="2252" y="1214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A02EF-D48E-457F-AC86-58706D2B0997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34BA-FED5-45CF-B68F-13BD64522D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Freeform 9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A02EF-D48E-457F-AC86-58706D2B0997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34BA-FED5-45CF-B68F-13BD64522DAC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685800" y="1536192"/>
            <a:ext cx="3657600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4"/>
          </p:nvPr>
        </p:nvSpPr>
        <p:spPr>
          <a:xfrm>
            <a:off x="4800600" y="1536192"/>
            <a:ext cx="3657600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48000">
                <a:schemeClr val="accent1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2000">
                <a:schemeClr val="accent3">
                  <a:lumMod val="40000"/>
                  <a:lumOff val="60000"/>
                </a:schemeClr>
              </a:gs>
              <a:gs pos="66000">
                <a:schemeClr val="accent3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35113"/>
            <a:ext cx="3657600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535113"/>
            <a:ext cx="3657600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Freeform 11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A02EF-D48E-457F-AC86-58706D2B0997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34BA-FED5-45CF-B68F-13BD64522DAC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685800" y="2209800"/>
            <a:ext cx="3657600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657600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1" y="5010151"/>
            <a:ext cx="7439025" cy="157162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5827" h="1571625">
                <a:moveTo>
                  <a:pt x="0" y="0"/>
                </a:moveTo>
                <a:lnTo>
                  <a:pt x="7415827" y="866775"/>
                </a:lnTo>
                <a:lnTo>
                  <a:pt x="0" y="157162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24000">
                <a:srgbClr val="333333"/>
              </a:gs>
              <a:gs pos="90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0" y="5731667"/>
            <a:ext cx="9147178" cy="1126333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0 w 9144000"/>
              <a:gd name="connsiteY3" fmla="*/ 1065657 h 1075182"/>
              <a:gd name="connsiteX4" fmla="*/ 20 w 9144000"/>
              <a:gd name="connsiteY4" fmla="*/ 818007 h 1075182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854092 w 9124990"/>
              <a:gd name="connsiteY2" fmla="*/ 585026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9122615 w 9124990"/>
              <a:gd name="connsiteY2" fmla="*/ 1063889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766171 w 9124990"/>
              <a:gd name="connsiteY2" fmla="*/ 508228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8161"/>
              <a:gd name="connsiteY0" fmla="*/ 818007 h 1068407"/>
              <a:gd name="connsiteX1" fmla="*/ 9124990 w 9128161"/>
              <a:gd name="connsiteY1" fmla="*/ 0 h 1068407"/>
              <a:gd name="connsiteX2" fmla="*/ 9127369 w 9128161"/>
              <a:gd name="connsiteY2" fmla="*/ 1068407 h 1068407"/>
              <a:gd name="connsiteX3" fmla="*/ 0 w 9128161"/>
              <a:gd name="connsiteY3" fmla="*/ 1065657 h 1068407"/>
              <a:gd name="connsiteX4" fmla="*/ 20 w 9128161"/>
              <a:gd name="connsiteY4" fmla="*/ 818007 h 106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8161" h="1068407">
                <a:moveTo>
                  <a:pt x="20" y="818007"/>
                </a:moveTo>
                <a:lnTo>
                  <a:pt x="9124990" y="0"/>
                </a:lnTo>
                <a:cubicBezTo>
                  <a:pt x="9124198" y="354630"/>
                  <a:pt x="9128161" y="713777"/>
                  <a:pt x="9127369" y="1068407"/>
                </a:cubicBezTo>
                <a:lnTo>
                  <a:pt x="0" y="1065657"/>
                </a:lnTo>
                <a:cubicBezTo>
                  <a:pt x="7" y="983107"/>
                  <a:pt x="13" y="900557"/>
                  <a:pt x="20" y="818007"/>
                </a:cubicBezTo>
                <a:close/>
              </a:path>
            </a:pathLst>
          </a:custGeom>
          <a:gradFill>
            <a:gsLst>
              <a:gs pos="39000">
                <a:schemeClr val="accent1"/>
              </a:gs>
              <a:gs pos="50000">
                <a:schemeClr val="accent1">
                  <a:lumMod val="40000"/>
                  <a:lumOff val="60000"/>
                </a:schemeClr>
              </a:gs>
              <a:gs pos="58000">
                <a:schemeClr val="accent1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reeform 7"/>
          <p:cNvSpPr/>
          <p:nvPr/>
        </p:nvSpPr>
        <p:spPr>
          <a:xfrm>
            <a:off x="0" y="4973410"/>
            <a:ext cx="7674867" cy="928299"/>
          </a:xfrm>
          <a:custGeom>
            <a:avLst/>
            <a:gdLst>
              <a:gd name="connsiteX0" fmla="*/ 0 w 7548466"/>
              <a:gd name="connsiteY0" fmla="*/ 0 h 933061"/>
              <a:gd name="connsiteX1" fmla="*/ 9331 w 7548466"/>
              <a:gd name="connsiteY1" fmla="*/ 65314 h 933061"/>
              <a:gd name="connsiteX2" fmla="*/ 7221894 w 7548466"/>
              <a:gd name="connsiteY2" fmla="*/ 933061 h 933061"/>
              <a:gd name="connsiteX3" fmla="*/ 7548466 w 7548466"/>
              <a:gd name="connsiteY3" fmla="*/ 914400 h 933061"/>
              <a:gd name="connsiteX4" fmla="*/ 0 w 7548466"/>
              <a:gd name="connsiteY4" fmla="*/ 0 h 933061"/>
              <a:gd name="connsiteX0" fmla="*/ 131163 w 7539135"/>
              <a:gd name="connsiteY0" fmla="*/ 0 h 1042598"/>
              <a:gd name="connsiteX1" fmla="*/ 0 w 7539135"/>
              <a:gd name="connsiteY1" fmla="*/ 174851 h 1042598"/>
              <a:gd name="connsiteX2" fmla="*/ 7212563 w 7539135"/>
              <a:gd name="connsiteY2" fmla="*/ 1042598 h 1042598"/>
              <a:gd name="connsiteX3" fmla="*/ 7539135 w 7539135"/>
              <a:gd name="connsiteY3" fmla="*/ 1023937 h 1042598"/>
              <a:gd name="connsiteX4" fmla="*/ 131163 w 7539135"/>
              <a:gd name="connsiteY4" fmla="*/ 0 h 1042598"/>
              <a:gd name="connsiteX0" fmla="*/ 0 w 7407972"/>
              <a:gd name="connsiteY0" fmla="*/ 0 h 1042598"/>
              <a:gd name="connsiteX1" fmla="*/ 85531 w 7407972"/>
              <a:gd name="connsiteY1" fmla="*/ 134370 h 1042598"/>
              <a:gd name="connsiteX2" fmla="*/ 7081400 w 7407972"/>
              <a:gd name="connsiteY2" fmla="*/ 1042598 h 1042598"/>
              <a:gd name="connsiteX3" fmla="*/ 7407972 w 7407972"/>
              <a:gd name="connsiteY3" fmla="*/ 1023937 h 1042598"/>
              <a:gd name="connsiteX4" fmla="*/ 0 w 7407972"/>
              <a:gd name="connsiteY4" fmla="*/ 0 h 1042598"/>
              <a:gd name="connsiteX0" fmla="*/ 131163 w 7539135"/>
              <a:gd name="connsiteY0" fmla="*/ 0 h 1042598"/>
              <a:gd name="connsiteX1" fmla="*/ 0 w 7539135"/>
              <a:gd name="connsiteY1" fmla="*/ 193902 h 1042598"/>
              <a:gd name="connsiteX2" fmla="*/ 7212563 w 7539135"/>
              <a:gd name="connsiteY2" fmla="*/ 1042598 h 1042598"/>
              <a:gd name="connsiteX3" fmla="*/ 7539135 w 7539135"/>
              <a:gd name="connsiteY3" fmla="*/ 1023937 h 1042598"/>
              <a:gd name="connsiteX4" fmla="*/ 131163 w 7539135"/>
              <a:gd name="connsiteY4" fmla="*/ 0 h 1042598"/>
              <a:gd name="connsiteX0" fmla="*/ 59725 w 7539135"/>
              <a:gd name="connsiteY0" fmla="*/ 0 h 892580"/>
              <a:gd name="connsiteX1" fmla="*/ 0 w 7539135"/>
              <a:gd name="connsiteY1" fmla="*/ 43884 h 892580"/>
              <a:gd name="connsiteX2" fmla="*/ 7212563 w 7539135"/>
              <a:gd name="connsiteY2" fmla="*/ 892580 h 892580"/>
              <a:gd name="connsiteX3" fmla="*/ 7539135 w 7539135"/>
              <a:gd name="connsiteY3" fmla="*/ 873919 h 892580"/>
              <a:gd name="connsiteX4" fmla="*/ 59725 w 7539135"/>
              <a:gd name="connsiteY4" fmla="*/ 0 h 892580"/>
              <a:gd name="connsiteX0" fmla="*/ 194 w 7539135"/>
              <a:gd name="connsiteY0" fmla="*/ 0 h 923536"/>
              <a:gd name="connsiteX1" fmla="*/ 0 w 7539135"/>
              <a:gd name="connsiteY1" fmla="*/ 74840 h 923536"/>
              <a:gd name="connsiteX2" fmla="*/ 7212563 w 7539135"/>
              <a:gd name="connsiteY2" fmla="*/ 923536 h 923536"/>
              <a:gd name="connsiteX3" fmla="*/ 7539135 w 7539135"/>
              <a:gd name="connsiteY3" fmla="*/ 904875 h 923536"/>
              <a:gd name="connsiteX4" fmla="*/ 194 w 7539135"/>
              <a:gd name="connsiteY4" fmla="*/ 0 h 923536"/>
              <a:gd name="connsiteX0" fmla="*/ 194 w 7539135"/>
              <a:gd name="connsiteY0" fmla="*/ 0 h 904875"/>
              <a:gd name="connsiteX1" fmla="*/ 0 w 7539135"/>
              <a:gd name="connsiteY1" fmla="*/ 74840 h 904875"/>
              <a:gd name="connsiteX2" fmla="*/ 7212563 w 7539135"/>
              <a:gd name="connsiteY2" fmla="*/ 883055 h 904875"/>
              <a:gd name="connsiteX3" fmla="*/ 7539135 w 7539135"/>
              <a:gd name="connsiteY3" fmla="*/ 904875 h 904875"/>
              <a:gd name="connsiteX4" fmla="*/ 194 w 7539135"/>
              <a:gd name="connsiteY4" fmla="*/ 0 h 904875"/>
              <a:gd name="connsiteX0" fmla="*/ 194 w 7703442"/>
              <a:gd name="connsiteY0" fmla="*/ 0 h 1016794"/>
              <a:gd name="connsiteX1" fmla="*/ 0 w 7703442"/>
              <a:gd name="connsiteY1" fmla="*/ 74840 h 1016794"/>
              <a:gd name="connsiteX2" fmla="*/ 7212563 w 7703442"/>
              <a:gd name="connsiteY2" fmla="*/ 883055 h 1016794"/>
              <a:gd name="connsiteX3" fmla="*/ 7703442 w 7703442"/>
              <a:gd name="connsiteY3" fmla="*/ 1016794 h 1016794"/>
              <a:gd name="connsiteX4" fmla="*/ 194 w 7703442"/>
              <a:gd name="connsiteY4" fmla="*/ 0 h 1016794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12563 w 7674867"/>
              <a:gd name="connsiteY2" fmla="*/ 883055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930680"/>
              <a:gd name="connsiteX1" fmla="*/ 0 w 7674867"/>
              <a:gd name="connsiteY1" fmla="*/ 74840 h 930680"/>
              <a:gd name="connsiteX2" fmla="*/ 7293526 w 7674867"/>
              <a:gd name="connsiteY2" fmla="*/ 930680 h 930680"/>
              <a:gd name="connsiteX3" fmla="*/ 7674867 w 7674867"/>
              <a:gd name="connsiteY3" fmla="*/ 897731 h 930680"/>
              <a:gd name="connsiteX4" fmla="*/ 194 w 7674867"/>
              <a:gd name="connsiteY4" fmla="*/ 0 h 930680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93526 w 7674867"/>
              <a:gd name="connsiteY2" fmla="*/ 894961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38758 w 7674867"/>
              <a:gd name="connsiteY2" fmla="*/ 894961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98289 w 7674867"/>
              <a:gd name="connsiteY2" fmla="*/ 661599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928299"/>
              <a:gd name="connsiteX1" fmla="*/ 0 w 7674867"/>
              <a:gd name="connsiteY1" fmla="*/ 74840 h 928299"/>
              <a:gd name="connsiteX2" fmla="*/ 7298289 w 7674867"/>
              <a:gd name="connsiteY2" fmla="*/ 928299 h 928299"/>
              <a:gd name="connsiteX3" fmla="*/ 7674867 w 7674867"/>
              <a:gd name="connsiteY3" fmla="*/ 897731 h 928299"/>
              <a:gd name="connsiteX4" fmla="*/ 194 w 7674867"/>
              <a:gd name="connsiteY4" fmla="*/ 0 h 928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4867" h="928299">
                <a:moveTo>
                  <a:pt x="194" y="0"/>
                </a:moveTo>
                <a:cubicBezTo>
                  <a:pt x="129" y="24947"/>
                  <a:pt x="65" y="49893"/>
                  <a:pt x="0" y="74840"/>
                </a:cubicBezTo>
                <a:lnTo>
                  <a:pt x="7298289" y="928299"/>
                </a:lnTo>
                <a:lnTo>
                  <a:pt x="7674867" y="897731"/>
                </a:lnTo>
                <a:lnTo>
                  <a:pt x="1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-2382" y="5696242"/>
            <a:ext cx="9146382" cy="930294"/>
          </a:xfrm>
          <a:custGeom>
            <a:avLst/>
            <a:gdLst>
              <a:gd name="connsiteX0" fmla="*/ 9153331 w 9153331"/>
              <a:gd name="connsiteY0" fmla="*/ 0 h 951723"/>
              <a:gd name="connsiteX1" fmla="*/ 0 w 9153331"/>
              <a:gd name="connsiteY1" fmla="*/ 867747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3331 w 9153331"/>
              <a:gd name="connsiteY0" fmla="*/ 0 h 951723"/>
              <a:gd name="connsiteX1" fmla="*/ 107265 w 9153331"/>
              <a:gd name="connsiteY1" fmla="*/ 901085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5715 w 9155715"/>
              <a:gd name="connsiteY0" fmla="*/ 0 h 951723"/>
              <a:gd name="connsiteX1" fmla="*/ 0 w 9155715"/>
              <a:gd name="connsiteY1" fmla="*/ 865366 h 951723"/>
              <a:gd name="connsiteX2" fmla="*/ 2384 w 9155715"/>
              <a:gd name="connsiteY2" fmla="*/ 951723 h 951723"/>
              <a:gd name="connsiteX3" fmla="*/ 9155715 w 9155715"/>
              <a:gd name="connsiteY3" fmla="*/ 83976 h 951723"/>
              <a:gd name="connsiteX4" fmla="*/ 9155715 w 9155715"/>
              <a:gd name="connsiteY4" fmla="*/ 0 h 951723"/>
              <a:gd name="connsiteX0" fmla="*/ 9155715 w 9155715"/>
              <a:gd name="connsiteY0" fmla="*/ 0 h 894573"/>
              <a:gd name="connsiteX1" fmla="*/ 0 w 9155715"/>
              <a:gd name="connsiteY1" fmla="*/ 865366 h 894573"/>
              <a:gd name="connsiteX2" fmla="*/ 197847 w 9155715"/>
              <a:gd name="connsiteY2" fmla="*/ 894573 h 894573"/>
              <a:gd name="connsiteX3" fmla="*/ 9155715 w 9155715"/>
              <a:gd name="connsiteY3" fmla="*/ 83976 h 894573"/>
              <a:gd name="connsiteX4" fmla="*/ 9155715 w 9155715"/>
              <a:gd name="connsiteY4" fmla="*/ 0 h 894573"/>
              <a:gd name="connsiteX0" fmla="*/ 9155715 w 9155715"/>
              <a:gd name="connsiteY0" fmla="*/ 0 h 946961"/>
              <a:gd name="connsiteX1" fmla="*/ 0 w 9155715"/>
              <a:gd name="connsiteY1" fmla="*/ 865366 h 946961"/>
              <a:gd name="connsiteX2" fmla="*/ 4768 w 9155715"/>
              <a:gd name="connsiteY2" fmla="*/ 946961 h 946961"/>
              <a:gd name="connsiteX3" fmla="*/ 9155715 w 9155715"/>
              <a:gd name="connsiteY3" fmla="*/ 83976 h 946961"/>
              <a:gd name="connsiteX4" fmla="*/ 9155715 w 9155715"/>
              <a:gd name="connsiteY4" fmla="*/ 0 h 946961"/>
              <a:gd name="connsiteX0" fmla="*/ 9155715 w 9155715"/>
              <a:gd name="connsiteY0" fmla="*/ 0 h 894574"/>
              <a:gd name="connsiteX1" fmla="*/ 0 w 9155715"/>
              <a:gd name="connsiteY1" fmla="*/ 865366 h 894574"/>
              <a:gd name="connsiteX2" fmla="*/ 97732 w 9155715"/>
              <a:gd name="connsiteY2" fmla="*/ 894574 h 894574"/>
              <a:gd name="connsiteX3" fmla="*/ 9155715 w 9155715"/>
              <a:gd name="connsiteY3" fmla="*/ 83976 h 894574"/>
              <a:gd name="connsiteX4" fmla="*/ 9155715 w 9155715"/>
              <a:gd name="connsiteY4" fmla="*/ 0 h 894574"/>
              <a:gd name="connsiteX0" fmla="*/ 9155715 w 9155715"/>
              <a:gd name="connsiteY0" fmla="*/ 0 h 939818"/>
              <a:gd name="connsiteX1" fmla="*/ 0 w 9155715"/>
              <a:gd name="connsiteY1" fmla="*/ 865366 h 939818"/>
              <a:gd name="connsiteX2" fmla="*/ 2384 w 9155715"/>
              <a:gd name="connsiteY2" fmla="*/ 939818 h 939818"/>
              <a:gd name="connsiteX3" fmla="*/ 9155715 w 9155715"/>
              <a:gd name="connsiteY3" fmla="*/ 83976 h 939818"/>
              <a:gd name="connsiteX4" fmla="*/ 9155715 w 9155715"/>
              <a:gd name="connsiteY4" fmla="*/ 0 h 939818"/>
              <a:gd name="connsiteX0" fmla="*/ 9015078 w 9155715"/>
              <a:gd name="connsiteY0" fmla="*/ 0 h 873143"/>
              <a:gd name="connsiteX1" fmla="*/ 0 w 9155715"/>
              <a:gd name="connsiteY1" fmla="*/ 798691 h 873143"/>
              <a:gd name="connsiteX2" fmla="*/ 2384 w 9155715"/>
              <a:gd name="connsiteY2" fmla="*/ 873143 h 873143"/>
              <a:gd name="connsiteX3" fmla="*/ 9155715 w 9155715"/>
              <a:gd name="connsiteY3" fmla="*/ 17301 h 873143"/>
              <a:gd name="connsiteX4" fmla="*/ 9015078 w 9155715"/>
              <a:gd name="connsiteY4" fmla="*/ 0 h 873143"/>
              <a:gd name="connsiteX0" fmla="*/ 9160482 w 9160482"/>
              <a:gd name="connsiteY0" fmla="*/ 0 h 930293"/>
              <a:gd name="connsiteX1" fmla="*/ 0 w 9160482"/>
              <a:gd name="connsiteY1" fmla="*/ 855841 h 930293"/>
              <a:gd name="connsiteX2" fmla="*/ 2384 w 9160482"/>
              <a:gd name="connsiteY2" fmla="*/ 930293 h 930293"/>
              <a:gd name="connsiteX3" fmla="*/ 9155715 w 9160482"/>
              <a:gd name="connsiteY3" fmla="*/ 74451 h 930293"/>
              <a:gd name="connsiteX4" fmla="*/ 9160482 w 9160482"/>
              <a:gd name="connsiteY4" fmla="*/ 0 h 930293"/>
              <a:gd name="connsiteX0" fmla="*/ 9072286 w 9155715"/>
              <a:gd name="connsiteY0" fmla="*/ 0 h 885050"/>
              <a:gd name="connsiteX1" fmla="*/ 0 w 9155715"/>
              <a:gd name="connsiteY1" fmla="*/ 810598 h 885050"/>
              <a:gd name="connsiteX2" fmla="*/ 2384 w 9155715"/>
              <a:gd name="connsiteY2" fmla="*/ 885050 h 885050"/>
              <a:gd name="connsiteX3" fmla="*/ 9155715 w 9155715"/>
              <a:gd name="connsiteY3" fmla="*/ 29208 h 885050"/>
              <a:gd name="connsiteX4" fmla="*/ 9072286 w 9155715"/>
              <a:gd name="connsiteY4" fmla="*/ 0 h 885050"/>
              <a:gd name="connsiteX0" fmla="*/ 9155715 w 9155715"/>
              <a:gd name="connsiteY0" fmla="*/ 0 h 930294"/>
              <a:gd name="connsiteX1" fmla="*/ 0 w 9155715"/>
              <a:gd name="connsiteY1" fmla="*/ 855842 h 930294"/>
              <a:gd name="connsiteX2" fmla="*/ 2384 w 9155715"/>
              <a:gd name="connsiteY2" fmla="*/ 930294 h 930294"/>
              <a:gd name="connsiteX3" fmla="*/ 9155715 w 9155715"/>
              <a:gd name="connsiteY3" fmla="*/ 74452 h 930294"/>
              <a:gd name="connsiteX4" fmla="*/ 9155715 w 9155715"/>
              <a:gd name="connsiteY4" fmla="*/ 0 h 93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715" h="930294">
                <a:moveTo>
                  <a:pt x="9155715" y="0"/>
                </a:moveTo>
                <a:lnTo>
                  <a:pt x="0" y="855842"/>
                </a:lnTo>
                <a:cubicBezTo>
                  <a:pt x="795" y="884628"/>
                  <a:pt x="1589" y="901508"/>
                  <a:pt x="2384" y="930294"/>
                </a:cubicBezTo>
                <a:lnTo>
                  <a:pt x="9155715" y="74452"/>
                </a:lnTo>
                <a:lnTo>
                  <a:pt x="915571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A02EF-D48E-457F-AC86-58706D2B0997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34BA-FED5-45CF-B68F-13BD64522D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0" y="5731667"/>
            <a:ext cx="9147178" cy="1126333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0 w 9144000"/>
              <a:gd name="connsiteY3" fmla="*/ 1065657 h 1075182"/>
              <a:gd name="connsiteX4" fmla="*/ 20 w 9144000"/>
              <a:gd name="connsiteY4" fmla="*/ 818007 h 1075182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854092 w 9124990"/>
              <a:gd name="connsiteY2" fmla="*/ 585026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9122615 w 9124990"/>
              <a:gd name="connsiteY2" fmla="*/ 1063889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766171 w 9124990"/>
              <a:gd name="connsiteY2" fmla="*/ 508228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8161"/>
              <a:gd name="connsiteY0" fmla="*/ 818007 h 1068407"/>
              <a:gd name="connsiteX1" fmla="*/ 9124990 w 9128161"/>
              <a:gd name="connsiteY1" fmla="*/ 0 h 1068407"/>
              <a:gd name="connsiteX2" fmla="*/ 9127369 w 9128161"/>
              <a:gd name="connsiteY2" fmla="*/ 1068407 h 1068407"/>
              <a:gd name="connsiteX3" fmla="*/ 0 w 9128161"/>
              <a:gd name="connsiteY3" fmla="*/ 1065657 h 1068407"/>
              <a:gd name="connsiteX4" fmla="*/ 20 w 9128161"/>
              <a:gd name="connsiteY4" fmla="*/ 818007 h 106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8161" h="1068407">
                <a:moveTo>
                  <a:pt x="20" y="818007"/>
                </a:moveTo>
                <a:lnTo>
                  <a:pt x="9124990" y="0"/>
                </a:lnTo>
                <a:cubicBezTo>
                  <a:pt x="9124198" y="354630"/>
                  <a:pt x="9128161" y="713777"/>
                  <a:pt x="9127369" y="1068407"/>
                </a:cubicBezTo>
                <a:lnTo>
                  <a:pt x="0" y="1065657"/>
                </a:lnTo>
                <a:cubicBezTo>
                  <a:pt x="7" y="983107"/>
                  <a:pt x="13" y="900557"/>
                  <a:pt x="20" y="818007"/>
                </a:cubicBezTo>
                <a:close/>
              </a:path>
            </a:pathLst>
          </a:custGeom>
          <a:gradFill>
            <a:gsLst>
              <a:gs pos="39000">
                <a:schemeClr val="accent3"/>
              </a:gs>
              <a:gs pos="50000">
                <a:schemeClr val="accent3">
                  <a:lumMod val="40000"/>
                  <a:lumOff val="60000"/>
                </a:schemeClr>
              </a:gs>
              <a:gs pos="5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0" y="5381627"/>
            <a:ext cx="3286124" cy="1207294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6996854"/>
              <a:gd name="connsiteY0" fmla="*/ 0 h 1571625"/>
              <a:gd name="connsiteX1" fmla="*/ 6996854 w 6996854"/>
              <a:gd name="connsiteY1" fmla="*/ 1266825 h 1571625"/>
              <a:gd name="connsiteX2" fmla="*/ 0 w 6996854"/>
              <a:gd name="connsiteY2" fmla="*/ 1571625 h 1571625"/>
              <a:gd name="connsiteX3" fmla="*/ 0 w 6996854"/>
              <a:gd name="connsiteY3" fmla="*/ 0 h 1571625"/>
              <a:gd name="connsiteX0" fmla="*/ 0 w 7583417"/>
              <a:gd name="connsiteY0" fmla="*/ 0 h 800100"/>
              <a:gd name="connsiteX1" fmla="*/ 7583417 w 7583417"/>
              <a:gd name="connsiteY1" fmla="*/ 495300 h 800100"/>
              <a:gd name="connsiteX2" fmla="*/ 586563 w 7583417"/>
              <a:gd name="connsiteY2" fmla="*/ 800100 h 800100"/>
              <a:gd name="connsiteX3" fmla="*/ 0 w 7583417"/>
              <a:gd name="connsiteY3" fmla="*/ 0 h 800100"/>
              <a:gd name="connsiteX0" fmla="*/ 0 w 7017803"/>
              <a:gd name="connsiteY0" fmla="*/ 0 h 1200150"/>
              <a:gd name="connsiteX1" fmla="*/ 7017803 w 7017803"/>
              <a:gd name="connsiteY1" fmla="*/ 895350 h 1200150"/>
              <a:gd name="connsiteX2" fmla="*/ 20949 w 7017803"/>
              <a:gd name="connsiteY2" fmla="*/ 1200150 h 1200150"/>
              <a:gd name="connsiteX3" fmla="*/ 0 w 7017803"/>
              <a:gd name="connsiteY3" fmla="*/ 0 h 1200150"/>
              <a:gd name="connsiteX0" fmla="*/ 0 w 6410292"/>
              <a:gd name="connsiteY0" fmla="*/ 0 h 1752600"/>
              <a:gd name="connsiteX1" fmla="*/ 6410292 w 6410292"/>
              <a:gd name="connsiteY1" fmla="*/ 1752600 h 1752600"/>
              <a:gd name="connsiteX2" fmla="*/ 20949 w 6410292"/>
              <a:gd name="connsiteY2" fmla="*/ 1200150 h 1752600"/>
              <a:gd name="connsiteX3" fmla="*/ 0 w 6410292"/>
              <a:gd name="connsiteY3" fmla="*/ 0 h 1752600"/>
              <a:gd name="connsiteX0" fmla="*/ 0 w 7227290"/>
              <a:gd name="connsiteY0" fmla="*/ 0 h 1200150"/>
              <a:gd name="connsiteX1" fmla="*/ 7227290 w 7227290"/>
              <a:gd name="connsiteY1" fmla="*/ 885825 h 1200150"/>
              <a:gd name="connsiteX2" fmla="*/ 20949 w 7227290"/>
              <a:gd name="connsiteY2" fmla="*/ 1200150 h 1200150"/>
              <a:gd name="connsiteX3" fmla="*/ 0 w 7227290"/>
              <a:gd name="connsiteY3" fmla="*/ 0 h 1200150"/>
              <a:gd name="connsiteX0" fmla="*/ 0 w 7227290"/>
              <a:gd name="connsiteY0" fmla="*/ 0 h 885825"/>
              <a:gd name="connsiteX1" fmla="*/ 7227290 w 7227290"/>
              <a:gd name="connsiteY1" fmla="*/ 885825 h 885825"/>
              <a:gd name="connsiteX2" fmla="*/ 555141 w 7227290"/>
              <a:gd name="connsiteY2" fmla="*/ 862013 h 885825"/>
              <a:gd name="connsiteX3" fmla="*/ 0 w 7227290"/>
              <a:gd name="connsiteY3" fmla="*/ 0 h 885825"/>
              <a:gd name="connsiteX0" fmla="*/ 0 w 7227290"/>
              <a:gd name="connsiteY0" fmla="*/ 0 h 1207294"/>
              <a:gd name="connsiteX1" fmla="*/ 7227290 w 7227290"/>
              <a:gd name="connsiteY1" fmla="*/ 885825 h 1207294"/>
              <a:gd name="connsiteX2" fmla="*/ 0 w 7227290"/>
              <a:gd name="connsiteY2" fmla="*/ 1207294 h 1207294"/>
              <a:gd name="connsiteX3" fmla="*/ 0 w 7227290"/>
              <a:gd name="connsiteY3" fmla="*/ 0 h 120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27290" h="1207294">
                <a:moveTo>
                  <a:pt x="0" y="0"/>
                </a:moveTo>
                <a:lnTo>
                  <a:pt x="7227290" y="885825"/>
                </a:lnTo>
                <a:lnTo>
                  <a:pt x="0" y="12072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24000">
                <a:srgbClr val="333333"/>
              </a:gs>
              <a:gs pos="90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-2382" y="5696242"/>
            <a:ext cx="9146382" cy="930294"/>
          </a:xfrm>
          <a:custGeom>
            <a:avLst/>
            <a:gdLst>
              <a:gd name="connsiteX0" fmla="*/ 9153331 w 9153331"/>
              <a:gd name="connsiteY0" fmla="*/ 0 h 951723"/>
              <a:gd name="connsiteX1" fmla="*/ 0 w 9153331"/>
              <a:gd name="connsiteY1" fmla="*/ 867747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3331 w 9153331"/>
              <a:gd name="connsiteY0" fmla="*/ 0 h 951723"/>
              <a:gd name="connsiteX1" fmla="*/ 107265 w 9153331"/>
              <a:gd name="connsiteY1" fmla="*/ 901085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5715 w 9155715"/>
              <a:gd name="connsiteY0" fmla="*/ 0 h 951723"/>
              <a:gd name="connsiteX1" fmla="*/ 0 w 9155715"/>
              <a:gd name="connsiteY1" fmla="*/ 865366 h 951723"/>
              <a:gd name="connsiteX2" fmla="*/ 2384 w 9155715"/>
              <a:gd name="connsiteY2" fmla="*/ 951723 h 951723"/>
              <a:gd name="connsiteX3" fmla="*/ 9155715 w 9155715"/>
              <a:gd name="connsiteY3" fmla="*/ 83976 h 951723"/>
              <a:gd name="connsiteX4" fmla="*/ 9155715 w 9155715"/>
              <a:gd name="connsiteY4" fmla="*/ 0 h 951723"/>
              <a:gd name="connsiteX0" fmla="*/ 9155715 w 9155715"/>
              <a:gd name="connsiteY0" fmla="*/ 0 h 894573"/>
              <a:gd name="connsiteX1" fmla="*/ 0 w 9155715"/>
              <a:gd name="connsiteY1" fmla="*/ 865366 h 894573"/>
              <a:gd name="connsiteX2" fmla="*/ 197847 w 9155715"/>
              <a:gd name="connsiteY2" fmla="*/ 894573 h 894573"/>
              <a:gd name="connsiteX3" fmla="*/ 9155715 w 9155715"/>
              <a:gd name="connsiteY3" fmla="*/ 83976 h 894573"/>
              <a:gd name="connsiteX4" fmla="*/ 9155715 w 9155715"/>
              <a:gd name="connsiteY4" fmla="*/ 0 h 894573"/>
              <a:gd name="connsiteX0" fmla="*/ 9155715 w 9155715"/>
              <a:gd name="connsiteY0" fmla="*/ 0 h 946961"/>
              <a:gd name="connsiteX1" fmla="*/ 0 w 9155715"/>
              <a:gd name="connsiteY1" fmla="*/ 865366 h 946961"/>
              <a:gd name="connsiteX2" fmla="*/ 4768 w 9155715"/>
              <a:gd name="connsiteY2" fmla="*/ 946961 h 946961"/>
              <a:gd name="connsiteX3" fmla="*/ 9155715 w 9155715"/>
              <a:gd name="connsiteY3" fmla="*/ 83976 h 946961"/>
              <a:gd name="connsiteX4" fmla="*/ 9155715 w 9155715"/>
              <a:gd name="connsiteY4" fmla="*/ 0 h 946961"/>
              <a:gd name="connsiteX0" fmla="*/ 9155715 w 9155715"/>
              <a:gd name="connsiteY0" fmla="*/ 0 h 894574"/>
              <a:gd name="connsiteX1" fmla="*/ 0 w 9155715"/>
              <a:gd name="connsiteY1" fmla="*/ 865366 h 894574"/>
              <a:gd name="connsiteX2" fmla="*/ 97732 w 9155715"/>
              <a:gd name="connsiteY2" fmla="*/ 894574 h 894574"/>
              <a:gd name="connsiteX3" fmla="*/ 9155715 w 9155715"/>
              <a:gd name="connsiteY3" fmla="*/ 83976 h 894574"/>
              <a:gd name="connsiteX4" fmla="*/ 9155715 w 9155715"/>
              <a:gd name="connsiteY4" fmla="*/ 0 h 894574"/>
              <a:gd name="connsiteX0" fmla="*/ 9155715 w 9155715"/>
              <a:gd name="connsiteY0" fmla="*/ 0 h 939818"/>
              <a:gd name="connsiteX1" fmla="*/ 0 w 9155715"/>
              <a:gd name="connsiteY1" fmla="*/ 865366 h 939818"/>
              <a:gd name="connsiteX2" fmla="*/ 2384 w 9155715"/>
              <a:gd name="connsiteY2" fmla="*/ 939818 h 939818"/>
              <a:gd name="connsiteX3" fmla="*/ 9155715 w 9155715"/>
              <a:gd name="connsiteY3" fmla="*/ 83976 h 939818"/>
              <a:gd name="connsiteX4" fmla="*/ 9155715 w 9155715"/>
              <a:gd name="connsiteY4" fmla="*/ 0 h 939818"/>
              <a:gd name="connsiteX0" fmla="*/ 9015078 w 9155715"/>
              <a:gd name="connsiteY0" fmla="*/ 0 h 873143"/>
              <a:gd name="connsiteX1" fmla="*/ 0 w 9155715"/>
              <a:gd name="connsiteY1" fmla="*/ 798691 h 873143"/>
              <a:gd name="connsiteX2" fmla="*/ 2384 w 9155715"/>
              <a:gd name="connsiteY2" fmla="*/ 873143 h 873143"/>
              <a:gd name="connsiteX3" fmla="*/ 9155715 w 9155715"/>
              <a:gd name="connsiteY3" fmla="*/ 17301 h 873143"/>
              <a:gd name="connsiteX4" fmla="*/ 9015078 w 9155715"/>
              <a:gd name="connsiteY4" fmla="*/ 0 h 873143"/>
              <a:gd name="connsiteX0" fmla="*/ 9160482 w 9160482"/>
              <a:gd name="connsiteY0" fmla="*/ 0 h 930293"/>
              <a:gd name="connsiteX1" fmla="*/ 0 w 9160482"/>
              <a:gd name="connsiteY1" fmla="*/ 855841 h 930293"/>
              <a:gd name="connsiteX2" fmla="*/ 2384 w 9160482"/>
              <a:gd name="connsiteY2" fmla="*/ 930293 h 930293"/>
              <a:gd name="connsiteX3" fmla="*/ 9155715 w 9160482"/>
              <a:gd name="connsiteY3" fmla="*/ 74451 h 930293"/>
              <a:gd name="connsiteX4" fmla="*/ 9160482 w 9160482"/>
              <a:gd name="connsiteY4" fmla="*/ 0 h 930293"/>
              <a:gd name="connsiteX0" fmla="*/ 9072286 w 9155715"/>
              <a:gd name="connsiteY0" fmla="*/ 0 h 885050"/>
              <a:gd name="connsiteX1" fmla="*/ 0 w 9155715"/>
              <a:gd name="connsiteY1" fmla="*/ 810598 h 885050"/>
              <a:gd name="connsiteX2" fmla="*/ 2384 w 9155715"/>
              <a:gd name="connsiteY2" fmla="*/ 885050 h 885050"/>
              <a:gd name="connsiteX3" fmla="*/ 9155715 w 9155715"/>
              <a:gd name="connsiteY3" fmla="*/ 29208 h 885050"/>
              <a:gd name="connsiteX4" fmla="*/ 9072286 w 9155715"/>
              <a:gd name="connsiteY4" fmla="*/ 0 h 885050"/>
              <a:gd name="connsiteX0" fmla="*/ 9155715 w 9155715"/>
              <a:gd name="connsiteY0" fmla="*/ 0 h 930294"/>
              <a:gd name="connsiteX1" fmla="*/ 0 w 9155715"/>
              <a:gd name="connsiteY1" fmla="*/ 855842 h 930294"/>
              <a:gd name="connsiteX2" fmla="*/ 2384 w 9155715"/>
              <a:gd name="connsiteY2" fmla="*/ 930294 h 930294"/>
              <a:gd name="connsiteX3" fmla="*/ 9155715 w 9155715"/>
              <a:gd name="connsiteY3" fmla="*/ 74452 h 930294"/>
              <a:gd name="connsiteX4" fmla="*/ 9155715 w 9155715"/>
              <a:gd name="connsiteY4" fmla="*/ 0 h 93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715" h="930294">
                <a:moveTo>
                  <a:pt x="9155715" y="0"/>
                </a:moveTo>
                <a:lnTo>
                  <a:pt x="0" y="855842"/>
                </a:lnTo>
                <a:cubicBezTo>
                  <a:pt x="795" y="884628"/>
                  <a:pt x="1589" y="901508"/>
                  <a:pt x="2384" y="930294"/>
                </a:cubicBezTo>
                <a:lnTo>
                  <a:pt x="9155715" y="74452"/>
                </a:lnTo>
                <a:lnTo>
                  <a:pt x="915571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196" y="5347020"/>
            <a:ext cx="3426231" cy="944725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2830674 w 7605568"/>
              <a:gd name="connsiteY2" fmla="*/ 806612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2930931"/>
              <a:gd name="connsiteY0" fmla="*/ 0 h 806612"/>
              <a:gd name="connsiteX1" fmla="*/ 0 w 2930931"/>
              <a:gd name="connsiteY1" fmla="*/ 75665 h 806612"/>
              <a:gd name="connsiteX2" fmla="*/ 2830674 w 2930931"/>
              <a:gd name="connsiteY2" fmla="*/ 806612 h 806612"/>
              <a:gd name="connsiteX3" fmla="*/ 2930931 w 2930931"/>
              <a:gd name="connsiteY3" fmla="*/ 785765 h 806612"/>
              <a:gd name="connsiteX4" fmla="*/ 1 w 2930931"/>
              <a:gd name="connsiteY4" fmla="*/ 0 h 806612"/>
              <a:gd name="connsiteX0" fmla="*/ 1 w 3204530"/>
              <a:gd name="connsiteY0" fmla="*/ 0 h 944725"/>
              <a:gd name="connsiteX1" fmla="*/ 0 w 3204530"/>
              <a:gd name="connsiteY1" fmla="*/ 75665 h 944725"/>
              <a:gd name="connsiteX2" fmla="*/ 3204530 w 3204530"/>
              <a:gd name="connsiteY2" fmla="*/ 944725 h 944725"/>
              <a:gd name="connsiteX3" fmla="*/ 2930931 w 3204530"/>
              <a:gd name="connsiteY3" fmla="*/ 785765 h 944725"/>
              <a:gd name="connsiteX4" fmla="*/ 1 w 3204530"/>
              <a:gd name="connsiteY4" fmla="*/ 0 h 944725"/>
              <a:gd name="connsiteX0" fmla="*/ 1 w 3426231"/>
              <a:gd name="connsiteY0" fmla="*/ 0 h 944725"/>
              <a:gd name="connsiteX1" fmla="*/ 0 w 3426231"/>
              <a:gd name="connsiteY1" fmla="*/ 75665 h 944725"/>
              <a:gd name="connsiteX2" fmla="*/ 3204530 w 3426231"/>
              <a:gd name="connsiteY2" fmla="*/ 944725 h 944725"/>
              <a:gd name="connsiteX3" fmla="*/ 3426231 w 3426231"/>
              <a:gd name="connsiteY3" fmla="*/ 923877 h 944725"/>
              <a:gd name="connsiteX4" fmla="*/ 1 w 3426231"/>
              <a:gd name="connsiteY4" fmla="*/ 0 h 94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6231" h="944725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3204530" y="944725"/>
                </a:lnTo>
                <a:lnTo>
                  <a:pt x="3426231" y="923877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A02EF-D48E-457F-AC86-58706D2B0997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34BA-FED5-45CF-B68F-13BD64522D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1" y="5010151"/>
            <a:ext cx="7439025" cy="157162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5827" h="1571625">
                <a:moveTo>
                  <a:pt x="0" y="0"/>
                </a:moveTo>
                <a:lnTo>
                  <a:pt x="7415827" y="866775"/>
                </a:lnTo>
                <a:lnTo>
                  <a:pt x="0" y="157162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24000">
                <a:srgbClr val="333333"/>
              </a:gs>
              <a:gs pos="90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0" y="5731667"/>
            <a:ext cx="9147178" cy="1126333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0 w 9144000"/>
              <a:gd name="connsiteY3" fmla="*/ 1065657 h 1075182"/>
              <a:gd name="connsiteX4" fmla="*/ 20 w 9144000"/>
              <a:gd name="connsiteY4" fmla="*/ 818007 h 1075182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854092 w 9124990"/>
              <a:gd name="connsiteY2" fmla="*/ 585026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9122615 w 9124990"/>
              <a:gd name="connsiteY2" fmla="*/ 1063889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766171 w 9124990"/>
              <a:gd name="connsiteY2" fmla="*/ 508228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8161"/>
              <a:gd name="connsiteY0" fmla="*/ 818007 h 1068407"/>
              <a:gd name="connsiteX1" fmla="*/ 9124990 w 9128161"/>
              <a:gd name="connsiteY1" fmla="*/ 0 h 1068407"/>
              <a:gd name="connsiteX2" fmla="*/ 9127369 w 9128161"/>
              <a:gd name="connsiteY2" fmla="*/ 1068407 h 1068407"/>
              <a:gd name="connsiteX3" fmla="*/ 0 w 9128161"/>
              <a:gd name="connsiteY3" fmla="*/ 1065657 h 1068407"/>
              <a:gd name="connsiteX4" fmla="*/ 20 w 9128161"/>
              <a:gd name="connsiteY4" fmla="*/ 818007 h 106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8161" h="1068407">
                <a:moveTo>
                  <a:pt x="20" y="818007"/>
                </a:moveTo>
                <a:lnTo>
                  <a:pt x="9124990" y="0"/>
                </a:lnTo>
                <a:cubicBezTo>
                  <a:pt x="9124198" y="354630"/>
                  <a:pt x="9128161" y="713777"/>
                  <a:pt x="9127369" y="1068407"/>
                </a:cubicBezTo>
                <a:lnTo>
                  <a:pt x="0" y="1065657"/>
                </a:lnTo>
                <a:cubicBezTo>
                  <a:pt x="7" y="983107"/>
                  <a:pt x="13" y="900557"/>
                  <a:pt x="20" y="818007"/>
                </a:cubicBezTo>
                <a:close/>
              </a:path>
            </a:pathLst>
          </a:custGeom>
          <a:gradFill>
            <a:gsLst>
              <a:gs pos="39000">
                <a:schemeClr val="accent1"/>
              </a:gs>
              <a:gs pos="50000">
                <a:schemeClr val="accent1">
                  <a:lumMod val="40000"/>
                  <a:lumOff val="60000"/>
                </a:schemeClr>
              </a:gs>
              <a:gs pos="58000">
                <a:schemeClr val="accent1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656" y="609600"/>
            <a:ext cx="3383280" cy="914400"/>
          </a:xfrm>
        </p:spPr>
        <p:txBody>
          <a:bodyPr anchor="b">
            <a:noAutofit/>
          </a:bodyPr>
          <a:lstStyle>
            <a:lvl1pPr algn="l">
              <a:defRPr sz="22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0" y="4973410"/>
            <a:ext cx="7674867" cy="928299"/>
          </a:xfrm>
          <a:custGeom>
            <a:avLst/>
            <a:gdLst>
              <a:gd name="connsiteX0" fmla="*/ 0 w 7548466"/>
              <a:gd name="connsiteY0" fmla="*/ 0 h 933061"/>
              <a:gd name="connsiteX1" fmla="*/ 9331 w 7548466"/>
              <a:gd name="connsiteY1" fmla="*/ 65314 h 933061"/>
              <a:gd name="connsiteX2" fmla="*/ 7221894 w 7548466"/>
              <a:gd name="connsiteY2" fmla="*/ 933061 h 933061"/>
              <a:gd name="connsiteX3" fmla="*/ 7548466 w 7548466"/>
              <a:gd name="connsiteY3" fmla="*/ 914400 h 933061"/>
              <a:gd name="connsiteX4" fmla="*/ 0 w 7548466"/>
              <a:gd name="connsiteY4" fmla="*/ 0 h 933061"/>
              <a:gd name="connsiteX0" fmla="*/ 131163 w 7539135"/>
              <a:gd name="connsiteY0" fmla="*/ 0 h 1042598"/>
              <a:gd name="connsiteX1" fmla="*/ 0 w 7539135"/>
              <a:gd name="connsiteY1" fmla="*/ 174851 h 1042598"/>
              <a:gd name="connsiteX2" fmla="*/ 7212563 w 7539135"/>
              <a:gd name="connsiteY2" fmla="*/ 1042598 h 1042598"/>
              <a:gd name="connsiteX3" fmla="*/ 7539135 w 7539135"/>
              <a:gd name="connsiteY3" fmla="*/ 1023937 h 1042598"/>
              <a:gd name="connsiteX4" fmla="*/ 131163 w 7539135"/>
              <a:gd name="connsiteY4" fmla="*/ 0 h 1042598"/>
              <a:gd name="connsiteX0" fmla="*/ 0 w 7407972"/>
              <a:gd name="connsiteY0" fmla="*/ 0 h 1042598"/>
              <a:gd name="connsiteX1" fmla="*/ 85531 w 7407972"/>
              <a:gd name="connsiteY1" fmla="*/ 134370 h 1042598"/>
              <a:gd name="connsiteX2" fmla="*/ 7081400 w 7407972"/>
              <a:gd name="connsiteY2" fmla="*/ 1042598 h 1042598"/>
              <a:gd name="connsiteX3" fmla="*/ 7407972 w 7407972"/>
              <a:gd name="connsiteY3" fmla="*/ 1023937 h 1042598"/>
              <a:gd name="connsiteX4" fmla="*/ 0 w 7407972"/>
              <a:gd name="connsiteY4" fmla="*/ 0 h 1042598"/>
              <a:gd name="connsiteX0" fmla="*/ 131163 w 7539135"/>
              <a:gd name="connsiteY0" fmla="*/ 0 h 1042598"/>
              <a:gd name="connsiteX1" fmla="*/ 0 w 7539135"/>
              <a:gd name="connsiteY1" fmla="*/ 193902 h 1042598"/>
              <a:gd name="connsiteX2" fmla="*/ 7212563 w 7539135"/>
              <a:gd name="connsiteY2" fmla="*/ 1042598 h 1042598"/>
              <a:gd name="connsiteX3" fmla="*/ 7539135 w 7539135"/>
              <a:gd name="connsiteY3" fmla="*/ 1023937 h 1042598"/>
              <a:gd name="connsiteX4" fmla="*/ 131163 w 7539135"/>
              <a:gd name="connsiteY4" fmla="*/ 0 h 1042598"/>
              <a:gd name="connsiteX0" fmla="*/ 59725 w 7539135"/>
              <a:gd name="connsiteY0" fmla="*/ 0 h 892580"/>
              <a:gd name="connsiteX1" fmla="*/ 0 w 7539135"/>
              <a:gd name="connsiteY1" fmla="*/ 43884 h 892580"/>
              <a:gd name="connsiteX2" fmla="*/ 7212563 w 7539135"/>
              <a:gd name="connsiteY2" fmla="*/ 892580 h 892580"/>
              <a:gd name="connsiteX3" fmla="*/ 7539135 w 7539135"/>
              <a:gd name="connsiteY3" fmla="*/ 873919 h 892580"/>
              <a:gd name="connsiteX4" fmla="*/ 59725 w 7539135"/>
              <a:gd name="connsiteY4" fmla="*/ 0 h 892580"/>
              <a:gd name="connsiteX0" fmla="*/ 194 w 7539135"/>
              <a:gd name="connsiteY0" fmla="*/ 0 h 923536"/>
              <a:gd name="connsiteX1" fmla="*/ 0 w 7539135"/>
              <a:gd name="connsiteY1" fmla="*/ 74840 h 923536"/>
              <a:gd name="connsiteX2" fmla="*/ 7212563 w 7539135"/>
              <a:gd name="connsiteY2" fmla="*/ 923536 h 923536"/>
              <a:gd name="connsiteX3" fmla="*/ 7539135 w 7539135"/>
              <a:gd name="connsiteY3" fmla="*/ 904875 h 923536"/>
              <a:gd name="connsiteX4" fmla="*/ 194 w 7539135"/>
              <a:gd name="connsiteY4" fmla="*/ 0 h 923536"/>
              <a:gd name="connsiteX0" fmla="*/ 194 w 7539135"/>
              <a:gd name="connsiteY0" fmla="*/ 0 h 904875"/>
              <a:gd name="connsiteX1" fmla="*/ 0 w 7539135"/>
              <a:gd name="connsiteY1" fmla="*/ 74840 h 904875"/>
              <a:gd name="connsiteX2" fmla="*/ 7212563 w 7539135"/>
              <a:gd name="connsiteY2" fmla="*/ 883055 h 904875"/>
              <a:gd name="connsiteX3" fmla="*/ 7539135 w 7539135"/>
              <a:gd name="connsiteY3" fmla="*/ 904875 h 904875"/>
              <a:gd name="connsiteX4" fmla="*/ 194 w 7539135"/>
              <a:gd name="connsiteY4" fmla="*/ 0 h 904875"/>
              <a:gd name="connsiteX0" fmla="*/ 194 w 7703442"/>
              <a:gd name="connsiteY0" fmla="*/ 0 h 1016794"/>
              <a:gd name="connsiteX1" fmla="*/ 0 w 7703442"/>
              <a:gd name="connsiteY1" fmla="*/ 74840 h 1016794"/>
              <a:gd name="connsiteX2" fmla="*/ 7212563 w 7703442"/>
              <a:gd name="connsiteY2" fmla="*/ 883055 h 1016794"/>
              <a:gd name="connsiteX3" fmla="*/ 7703442 w 7703442"/>
              <a:gd name="connsiteY3" fmla="*/ 1016794 h 1016794"/>
              <a:gd name="connsiteX4" fmla="*/ 194 w 7703442"/>
              <a:gd name="connsiteY4" fmla="*/ 0 h 1016794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12563 w 7674867"/>
              <a:gd name="connsiteY2" fmla="*/ 883055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930680"/>
              <a:gd name="connsiteX1" fmla="*/ 0 w 7674867"/>
              <a:gd name="connsiteY1" fmla="*/ 74840 h 930680"/>
              <a:gd name="connsiteX2" fmla="*/ 7293526 w 7674867"/>
              <a:gd name="connsiteY2" fmla="*/ 930680 h 930680"/>
              <a:gd name="connsiteX3" fmla="*/ 7674867 w 7674867"/>
              <a:gd name="connsiteY3" fmla="*/ 897731 h 930680"/>
              <a:gd name="connsiteX4" fmla="*/ 194 w 7674867"/>
              <a:gd name="connsiteY4" fmla="*/ 0 h 930680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93526 w 7674867"/>
              <a:gd name="connsiteY2" fmla="*/ 894961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38758 w 7674867"/>
              <a:gd name="connsiteY2" fmla="*/ 894961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98289 w 7674867"/>
              <a:gd name="connsiteY2" fmla="*/ 661599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928299"/>
              <a:gd name="connsiteX1" fmla="*/ 0 w 7674867"/>
              <a:gd name="connsiteY1" fmla="*/ 74840 h 928299"/>
              <a:gd name="connsiteX2" fmla="*/ 7298289 w 7674867"/>
              <a:gd name="connsiteY2" fmla="*/ 928299 h 928299"/>
              <a:gd name="connsiteX3" fmla="*/ 7674867 w 7674867"/>
              <a:gd name="connsiteY3" fmla="*/ 897731 h 928299"/>
              <a:gd name="connsiteX4" fmla="*/ 194 w 7674867"/>
              <a:gd name="connsiteY4" fmla="*/ 0 h 928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4867" h="928299">
                <a:moveTo>
                  <a:pt x="194" y="0"/>
                </a:moveTo>
                <a:cubicBezTo>
                  <a:pt x="129" y="24947"/>
                  <a:pt x="65" y="49893"/>
                  <a:pt x="0" y="74840"/>
                </a:cubicBezTo>
                <a:lnTo>
                  <a:pt x="7298289" y="928299"/>
                </a:lnTo>
                <a:lnTo>
                  <a:pt x="7674867" y="897731"/>
                </a:lnTo>
                <a:lnTo>
                  <a:pt x="1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-2382" y="5696242"/>
            <a:ext cx="9146382" cy="930294"/>
          </a:xfrm>
          <a:custGeom>
            <a:avLst/>
            <a:gdLst>
              <a:gd name="connsiteX0" fmla="*/ 9153331 w 9153331"/>
              <a:gd name="connsiteY0" fmla="*/ 0 h 951723"/>
              <a:gd name="connsiteX1" fmla="*/ 0 w 9153331"/>
              <a:gd name="connsiteY1" fmla="*/ 867747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3331 w 9153331"/>
              <a:gd name="connsiteY0" fmla="*/ 0 h 951723"/>
              <a:gd name="connsiteX1" fmla="*/ 107265 w 9153331"/>
              <a:gd name="connsiteY1" fmla="*/ 901085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5715 w 9155715"/>
              <a:gd name="connsiteY0" fmla="*/ 0 h 951723"/>
              <a:gd name="connsiteX1" fmla="*/ 0 w 9155715"/>
              <a:gd name="connsiteY1" fmla="*/ 865366 h 951723"/>
              <a:gd name="connsiteX2" fmla="*/ 2384 w 9155715"/>
              <a:gd name="connsiteY2" fmla="*/ 951723 h 951723"/>
              <a:gd name="connsiteX3" fmla="*/ 9155715 w 9155715"/>
              <a:gd name="connsiteY3" fmla="*/ 83976 h 951723"/>
              <a:gd name="connsiteX4" fmla="*/ 9155715 w 9155715"/>
              <a:gd name="connsiteY4" fmla="*/ 0 h 951723"/>
              <a:gd name="connsiteX0" fmla="*/ 9155715 w 9155715"/>
              <a:gd name="connsiteY0" fmla="*/ 0 h 894573"/>
              <a:gd name="connsiteX1" fmla="*/ 0 w 9155715"/>
              <a:gd name="connsiteY1" fmla="*/ 865366 h 894573"/>
              <a:gd name="connsiteX2" fmla="*/ 197847 w 9155715"/>
              <a:gd name="connsiteY2" fmla="*/ 894573 h 894573"/>
              <a:gd name="connsiteX3" fmla="*/ 9155715 w 9155715"/>
              <a:gd name="connsiteY3" fmla="*/ 83976 h 894573"/>
              <a:gd name="connsiteX4" fmla="*/ 9155715 w 9155715"/>
              <a:gd name="connsiteY4" fmla="*/ 0 h 894573"/>
              <a:gd name="connsiteX0" fmla="*/ 9155715 w 9155715"/>
              <a:gd name="connsiteY0" fmla="*/ 0 h 946961"/>
              <a:gd name="connsiteX1" fmla="*/ 0 w 9155715"/>
              <a:gd name="connsiteY1" fmla="*/ 865366 h 946961"/>
              <a:gd name="connsiteX2" fmla="*/ 4768 w 9155715"/>
              <a:gd name="connsiteY2" fmla="*/ 946961 h 946961"/>
              <a:gd name="connsiteX3" fmla="*/ 9155715 w 9155715"/>
              <a:gd name="connsiteY3" fmla="*/ 83976 h 946961"/>
              <a:gd name="connsiteX4" fmla="*/ 9155715 w 9155715"/>
              <a:gd name="connsiteY4" fmla="*/ 0 h 946961"/>
              <a:gd name="connsiteX0" fmla="*/ 9155715 w 9155715"/>
              <a:gd name="connsiteY0" fmla="*/ 0 h 894574"/>
              <a:gd name="connsiteX1" fmla="*/ 0 w 9155715"/>
              <a:gd name="connsiteY1" fmla="*/ 865366 h 894574"/>
              <a:gd name="connsiteX2" fmla="*/ 97732 w 9155715"/>
              <a:gd name="connsiteY2" fmla="*/ 894574 h 894574"/>
              <a:gd name="connsiteX3" fmla="*/ 9155715 w 9155715"/>
              <a:gd name="connsiteY3" fmla="*/ 83976 h 894574"/>
              <a:gd name="connsiteX4" fmla="*/ 9155715 w 9155715"/>
              <a:gd name="connsiteY4" fmla="*/ 0 h 894574"/>
              <a:gd name="connsiteX0" fmla="*/ 9155715 w 9155715"/>
              <a:gd name="connsiteY0" fmla="*/ 0 h 939818"/>
              <a:gd name="connsiteX1" fmla="*/ 0 w 9155715"/>
              <a:gd name="connsiteY1" fmla="*/ 865366 h 939818"/>
              <a:gd name="connsiteX2" fmla="*/ 2384 w 9155715"/>
              <a:gd name="connsiteY2" fmla="*/ 939818 h 939818"/>
              <a:gd name="connsiteX3" fmla="*/ 9155715 w 9155715"/>
              <a:gd name="connsiteY3" fmla="*/ 83976 h 939818"/>
              <a:gd name="connsiteX4" fmla="*/ 9155715 w 9155715"/>
              <a:gd name="connsiteY4" fmla="*/ 0 h 939818"/>
              <a:gd name="connsiteX0" fmla="*/ 9015078 w 9155715"/>
              <a:gd name="connsiteY0" fmla="*/ 0 h 873143"/>
              <a:gd name="connsiteX1" fmla="*/ 0 w 9155715"/>
              <a:gd name="connsiteY1" fmla="*/ 798691 h 873143"/>
              <a:gd name="connsiteX2" fmla="*/ 2384 w 9155715"/>
              <a:gd name="connsiteY2" fmla="*/ 873143 h 873143"/>
              <a:gd name="connsiteX3" fmla="*/ 9155715 w 9155715"/>
              <a:gd name="connsiteY3" fmla="*/ 17301 h 873143"/>
              <a:gd name="connsiteX4" fmla="*/ 9015078 w 9155715"/>
              <a:gd name="connsiteY4" fmla="*/ 0 h 873143"/>
              <a:gd name="connsiteX0" fmla="*/ 9160482 w 9160482"/>
              <a:gd name="connsiteY0" fmla="*/ 0 h 930293"/>
              <a:gd name="connsiteX1" fmla="*/ 0 w 9160482"/>
              <a:gd name="connsiteY1" fmla="*/ 855841 h 930293"/>
              <a:gd name="connsiteX2" fmla="*/ 2384 w 9160482"/>
              <a:gd name="connsiteY2" fmla="*/ 930293 h 930293"/>
              <a:gd name="connsiteX3" fmla="*/ 9155715 w 9160482"/>
              <a:gd name="connsiteY3" fmla="*/ 74451 h 930293"/>
              <a:gd name="connsiteX4" fmla="*/ 9160482 w 9160482"/>
              <a:gd name="connsiteY4" fmla="*/ 0 h 930293"/>
              <a:gd name="connsiteX0" fmla="*/ 9072286 w 9155715"/>
              <a:gd name="connsiteY0" fmla="*/ 0 h 885050"/>
              <a:gd name="connsiteX1" fmla="*/ 0 w 9155715"/>
              <a:gd name="connsiteY1" fmla="*/ 810598 h 885050"/>
              <a:gd name="connsiteX2" fmla="*/ 2384 w 9155715"/>
              <a:gd name="connsiteY2" fmla="*/ 885050 h 885050"/>
              <a:gd name="connsiteX3" fmla="*/ 9155715 w 9155715"/>
              <a:gd name="connsiteY3" fmla="*/ 29208 h 885050"/>
              <a:gd name="connsiteX4" fmla="*/ 9072286 w 9155715"/>
              <a:gd name="connsiteY4" fmla="*/ 0 h 885050"/>
              <a:gd name="connsiteX0" fmla="*/ 9155715 w 9155715"/>
              <a:gd name="connsiteY0" fmla="*/ 0 h 930294"/>
              <a:gd name="connsiteX1" fmla="*/ 0 w 9155715"/>
              <a:gd name="connsiteY1" fmla="*/ 855842 h 930294"/>
              <a:gd name="connsiteX2" fmla="*/ 2384 w 9155715"/>
              <a:gd name="connsiteY2" fmla="*/ 930294 h 930294"/>
              <a:gd name="connsiteX3" fmla="*/ 9155715 w 9155715"/>
              <a:gd name="connsiteY3" fmla="*/ 74452 h 930294"/>
              <a:gd name="connsiteX4" fmla="*/ 9155715 w 9155715"/>
              <a:gd name="connsiteY4" fmla="*/ 0 h 93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715" h="930294">
                <a:moveTo>
                  <a:pt x="9155715" y="0"/>
                </a:moveTo>
                <a:lnTo>
                  <a:pt x="0" y="855842"/>
                </a:lnTo>
                <a:cubicBezTo>
                  <a:pt x="795" y="884628"/>
                  <a:pt x="1589" y="901508"/>
                  <a:pt x="2384" y="930294"/>
                </a:cubicBezTo>
                <a:lnTo>
                  <a:pt x="9155715" y="74452"/>
                </a:lnTo>
                <a:lnTo>
                  <a:pt x="915571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A02EF-D48E-457F-AC86-58706D2B0997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34BA-FED5-45CF-B68F-13BD64522DAC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4572000" y="609600"/>
            <a:ext cx="38862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676274" y="1527048"/>
            <a:ext cx="3383280" cy="329184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48000">
                <a:schemeClr val="accent1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2000">
                <a:schemeClr val="accent3">
                  <a:lumMod val="40000"/>
                  <a:lumOff val="60000"/>
                </a:schemeClr>
              </a:gs>
              <a:gs pos="66000">
                <a:schemeClr val="accent3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0" y="609600"/>
            <a:ext cx="3886200" cy="4190999"/>
          </a:xfrm>
          <a:ln w="79375">
            <a:solidFill>
              <a:schemeClr val="tx1"/>
            </a:solidFill>
            <a:miter lim="800000"/>
          </a:ln>
          <a:effectLst>
            <a:outerShdw blurRad="50800" dist="38100" dir="5400000" algn="ctr" rotWithShape="0">
              <a:srgbClr val="000000">
                <a:alpha val="42000"/>
              </a:srgb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5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A02EF-D48E-457F-AC86-58706D2B0997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34BA-FED5-45CF-B68F-13BD64522DA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76656" y="609600"/>
            <a:ext cx="3383280" cy="914400"/>
          </a:xfrm>
        </p:spPr>
        <p:txBody>
          <a:bodyPr anchor="b">
            <a:noAutofit/>
          </a:bodyPr>
          <a:lstStyle>
            <a:lvl1pPr algn="l">
              <a:defRPr sz="22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676656" y="1524000"/>
            <a:ext cx="3381375" cy="32956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13">
              <a:alphaModFix amt="15000"/>
            </a:blip>
            <a:srcRect/>
            <a:tile tx="0" ty="0" sx="76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274638"/>
            <a:ext cx="7772400" cy="114300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600200"/>
            <a:ext cx="7772400" cy="452596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6416675"/>
            <a:ext cx="1981200" cy="365125"/>
          </a:xfrm>
          <a:prstGeom prst="rect">
            <a:avLst/>
          </a:prstGeom>
        </p:spPr>
        <p:txBody>
          <a:bodyPr vert="horz" lIns="0" tIns="45720" rIns="0" bIns="0" rtlCol="0" anchor="b" anchorCtr="0"/>
          <a:lstStyle>
            <a:lvl1pPr algn="r">
              <a:defRPr lang="en-US" sz="900" kern="1200" cap="all" spc="110" baseline="0" smtClean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C5A02EF-D48E-457F-AC86-58706D2B0997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600" y="6416675"/>
            <a:ext cx="2895600" cy="365125"/>
          </a:xfrm>
          <a:prstGeom prst="rect">
            <a:avLst/>
          </a:prstGeom>
        </p:spPr>
        <p:txBody>
          <a:bodyPr vert="horz" lIns="0" tIns="45720" rIns="0" bIns="0" rtlCol="0" anchor="b" anchorCtr="0"/>
          <a:lstStyle>
            <a:lvl1pPr algn="l">
              <a:defRPr sz="900" cap="all" spc="110" baseline="0">
                <a:solidFill>
                  <a:srgbClr val="4D4D4D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6416675"/>
            <a:ext cx="457200" cy="365125"/>
          </a:xfrm>
          <a:prstGeom prst="rect">
            <a:avLst/>
          </a:prstGeom>
        </p:spPr>
        <p:txBody>
          <a:bodyPr vert="horz" lIns="0" tIns="45720" rIns="0" bIns="0" rtlCol="0" anchor="b" anchorCtr="0"/>
          <a:lstStyle>
            <a:lvl1pPr algn="r">
              <a:defRPr sz="1100" b="1" baseline="0">
                <a:solidFill>
                  <a:srgbClr val="4D4D4D"/>
                </a:solidFill>
              </a:defRPr>
            </a:lvl1pPr>
          </a:lstStyle>
          <a:p>
            <a:fld id="{53D634BA-FED5-45CF-B68F-13BD64522DAC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5FVgg_u3auA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sa=i&amp;rct=j&amp;q=&amp;esrc=s&amp;frm=1&amp;source=images&amp;cd=&amp;cad=rja&amp;docid=UUEAAeaP1WNjrM&amp;tbnid=-5odtMY5nqu_vM:&amp;ved=0CAUQjRw&amp;url=http%3A%2F%2Fwww.careerqa.com%2Fcareers%2Fgeography%2F&amp;ei=0b-5UqerIozMkAfZooDIBA&amp;bvm=bv.58187178,d.eW0&amp;psig=AFQjCNH0dJWPdi31QaB8eZoA0KCSHtczVw&amp;ust=1387991244633855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sa=i&amp;rct=j&amp;q=&amp;esrc=s&amp;frm=1&amp;source=images&amp;cd=&amp;cad=rja&amp;docid=jKBTLAHOGgvFSM&amp;tbnid=fdE3rGJ-lnq_eM:&amp;ved=0CAUQjRw&amp;url=http%3A%2F%2Fwww.worldmapsonline.com%2FLESSON-PLANS%2F6-latitude-globe-lesson-5.htm&amp;ei=ncG5UpaMGo61kQf9ooD4Cg&amp;bvm=bv.58187178,d.eW0&amp;psig=AFQjCNGZ9BbFqP807ajR5geOZBMz4TlhtA&amp;ust=1387991799417165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oring high with the wings of Geography | Adamas University">
            <a:extLst>
              <a:ext uri="{FF2B5EF4-FFF2-40B4-BE49-F238E27FC236}">
                <a16:creationId xmlns:a16="http://schemas.microsoft.com/office/drawing/2014/main" id="{9E7B0D86-912B-74D9-193F-BCB427788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45" y="-685800"/>
            <a:ext cx="9144000" cy="550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8303"/>
            <a:ext cx="8763000" cy="1524000"/>
          </a:xfrm>
        </p:spPr>
        <p:txBody>
          <a:bodyPr/>
          <a:lstStyle/>
          <a:p>
            <a:pPr algn="ctr"/>
            <a:r>
              <a:rPr lang="en-US" dirty="0">
                <a:highlight>
                  <a:srgbClr val="000080"/>
                </a:highlight>
                <a:latin typeface="Goudy Stout" panose="0202090407030B020401" pitchFamily="18" charset="0"/>
              </a:rPr>
              <a:t>Introduction to geography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030" name="Picture 6" descr="Welcome! | Migration WA">
            <a:extLst>
              <a:ext uri="{FF2B5EF4-FFF2-40B4-BE49-F238E27FC236}">
                <a16:creationId xmlns:a16="http://schemas.microsoft.com/office/drawing/2014/main" id="{D3A42093-98D7-430B-B4D8-EBD0C477E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854" y="4429125"/>
            <a:ext cx="91440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024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Why is geography important to learn?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4800600" y="1696751"/>
            <a:ext cx="3962400" cy="1026097"/>
          </a:xfrm>
        </p:spPr>
        <p:txBody>
          <a:bodyPr>
            <a:normAutofit fontScale="92500" lnSpcReduction="10000"/>
          </a:bodyPr>
          <a:lstStyle/>
          <a:p>
            <a:endParaRPr lang="en-AU" u="sng" dirty="0"/>
          </a:p>
          <a:p>
            <a:r>
              <a:rPr lang="en-AU" u="sng" dirty="0">
                <a:hlinkClick r:id="rId2"/>
              </a:rPr>
              <a:t>https://www.youtube.com/watch?v=5FVgg_u3auA</a:t>
            </a:r>
            <a:r>
              <a:rPr lang="en-AU" u="sng" dirty="0"/>
              <a:t> </a:t>
            </a:r>
          </a:p>
          <a:p>
            <a:endParaRPr lang="en-AU" u="sng" dirty="0"/>
          </a:p>
          <a:p>
            <a:endParaRPr lang="en-AU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AU" sz="2400" dirty="0"/>
              <a:t>Write down as many reasons as you can in the next minute</a:t>
            </a:r>
          </a:p>
          <a:p>
            <a:endParaRPr lang="en-AU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Watch the video and add three more reasons to your list. </a:t>
            </a:r>
          </a:p>
        </p:txBody>
      </p:sp>
    </p:spTree>
    <p:extLst>
      <p:ext uri="{BB962C8B-B14F-4D97-AF65-F5344CB8AC3E}">
        <p14:creationId xmlns:p14="http://schemas.microsoft.com/office/powerpoint/2010/main" val="1271219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Latitude and Longitude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995" y="2219325"/>
            <a:ext cx="4200525" cy="2352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48200" y="1417638"/>
            <a:ext cx="396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Rottnest Island advertisement – Perth Airport. </a:t>
            </a:r>
          </a:p>
          <a:p>
            <a:endParaRPr lang="en-AU" dirty="0"/>
          </a:p>
          <a:p>
            <a:r>
              <a:rPr lang="en-AU" sz="2400" dirty="0"/>
              <a:t>41°24'12.2"N 2°10'26.5"E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53000" y="457200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i="1" dirty="0"/>
              <a:t>Would these coordinates match up with Australia?</a:t>
            </a:r>
          </a:p>
        </p:txBody>
      </p:sp>
    </p:spTree>
    <p:extLst>
      <p:ext uri="{BB962C8B-B14F-4D97-AF65-F5344CB8AC3E}">
        <p14:creationId xmlns:p14="http://schemas.microsoft.com/office/powerpoint/2010/main" val="4206363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28600"/>
            <a:ext cx="8814411" cy="492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475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4648200"/>
            <a:ext cx="7772400" cy="136207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itchFamily="18" charset="0"/>
              </a:rPr>
              <a:t>Board review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772400" cy="1500187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rgbClr val="FFFF00"/>
                </a:solidFill>
                <a:latin typeface="Segoe Print" pitchFamily="2" charset="0"/>
              </a:rPr>
              <a:t>Brain Games</a:t>
            </a:r>
          </a:p>
        </p:txBody>
      </p:sp>
      <p:pic>
        <p:nvPicPr>
          <p:cNvPr id="88066" name="Picture 2" descr="C:\Users\000045783\AppData\Local\Microsoft\Windows\Temporary Internet Files\Content.IE5\CQGFMPCX\MC900187593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2362200"/>
            <a:ext cx="1619402" cy="17995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8412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95400" y="381000"/>
            <a:ext cx="647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Print" pitchFamily="2" charset="0"/>
              </a:rPr>
              <a:t>This measures areas north or south of the equator…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00400" y="1981200"/>
            <a:ext cx="3276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sz="3600" dirty="0">
                <a:solidFill>
                  <a:srgbClr val="FFFF00"/>
                </a:solidFill>
                <a:latin typeface="Segoe Print" pitchFamily="2" charset="0"/>
              </a:rPr>
              <a:t>Longitude</a:t>
            </a:r>
          </a:p>
          <a:p>
            <a:pPr marL="342900" indent="-342900">
              <a:buAutoNum type="alphaUcPeriod"/>
            </a:pPr>
            <a:endParaRPr lang="en-US" sz="3600" dirty="0">
              <a:solidFill>
                <a:srgbClr val="FFFF00"/>
              </a:solidFill>
              <a:latin typeface="Segoe Print" pitchFamily="2" charset="0"/>
            </a:endParaRPr>
          </a:p>
          <a:p>
            <a:pPr marL="342900" indent="-342900">
              <a:buAutoNum type="alphaUcPeriod"/>
            </a:pPr>
            <a:r>
              <a:rPr lang="en-US" sz="3600" dirty="0">
                <a:solidFill>
                  <a:srgbClr val="FFFF00"/>
                </a:solidFill>
                <a:latin typeface="Segoe Print" pitchFamily="2" charset="0"/>
              </a:rPr>
              <a:t>Miles</a:t>
            </a:r>
          </a:p>
          <a:p>
            <a:pPr marL="342900" indent="-342900">
              <a:buAutoNum type="alphaUcPeriod"/>
            </a:pPr>
            <a:endParaRPr lang="en-US" sz="3600" dirty="0">
              <a:solidFill>
                <a:srgbClr val="FFFF00"/>
              </a:solidFill>
              <a:latin typeface="Segoe Print" pitchFamily="2" charset="0"/>
            </a:endParaRPr>
          </a:p>
          <a:p>
            <a:pPr marL="342900" indent="-342900">
              <a:buAutoNum type="alphaUcPeriod"/>
            </a:pPr>
            <a:r>
              <a:rPr lang="en-US" sz="3600" dirty="0">
                <a:solidFill>
                  <a:srgbClr val="FFFF00"/>
                </a:solidFill>
                <a:latin typeface="Segoe Print" pitchFamily="2" charset="0"/>
              </a:rPr>
              <a:t>Latitude</a:t>
            </a:r>
          </a:p>
          <a:p>
            <a:pPr marL="342900" indent="-342900">
              <a:buAutoNum type="alphaUcPeriod"/>
            </a:pPr>
            <a:endParaRPr lang="en-US" sz="3600" dirty="0">
              <a:solidFill>
                <a:srgbClr val="FFFF00"/>
              </a:solidFill>
              <a:latin typeface="Segoe Print" pitchFamily="2" charset="0"/>
            </a:endParaRPr>
          </a:p>
          <a:p>
            <a:pPr marL="342900" indent="-342900">
              <a:buAutoNum type="alphaUcPeriod"/>
            </a:pPr>
            <a:r>
              <a:rPr lang="en-US" sz="3600" dirty="0">
                <a:solidFill>
                  <a:srgbClr val="FFFF00"/>
                </a:solidFill>
                <a:latin typeface="Segoe Print" pitchFamily="2" charset="0"/>
              </a:rPr>
              <a:t>Tropics</a:t>
            </a:r>
          </a:p>
        </p:txBody>
      </p:sp>
    </p:spTree>
    <p:extLst>
      <p:ext uri="{BB962C8B-B14F-4D97-AF65-F5344CB8AC3E}">
        <p14:creationId xmlns:p14="http://schemas.microsoft.com/office/powerpoint/2010/main" val="391291995"/>
      </p:ext>
    </p:extLst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95400" y="381000"/>
            <a:ext cx="647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Print" pitchFamily="2" charset="0"/>
              </a:rPr>
              <a:t>This measures areas north or south of the equator…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00400" y="1981200"/>
            <a:ext cx="3276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sz="3600" dirty="0">
                <a:solidFill>
                  <a:srgbClr val="FFFF00"/>
                </a:solidFill>
                <a:latin typeface="Segoe Print" pitchFamily="2" charset="0"/>
              </a:rPr>
              <a:t>Longitude</a:t>
            </a:r>
          </a:p>
          <a:p>
            <a:pPr marL="342900" indent="-342900">
              <a:buAutoNum type="alphaUcPeriod"/>
            </a:pPr>
            <a:endParaRPr lang="en-US" sz="3600" dirty="0">
              <a:solidFill>
                <a:srgbClr val="FFFF00"/>
              </a:solidFill>
              <a:latin typeface="Segoe Print" pitchFamily="2" charset="0"/>
            </a:endParaRPr>
          </a:p>
          <a:p>
            <a:pPr marL="342900" indent="-342900">
              <a:buAutoNum type="alphaUcPeriod"/>
            </a:pPr>
            <a:r>
              <a:rPr lang="en-US" sz="3600" dirty="0">
                <a:solidFill>
                  <a:srgbClr val="FFFF00"/>
                </a:solidFill>
                <a:latin typeface="Segoe Print" pitchFamily="2" charset="0"/>
              </a:rPr>
              <a:t>Miles</a:t>
            </a:r>
          </a:p>
          <a:p>
            <a:pPr marL="342900" indent="-342900">
              <a:buAutoNum type="alphaUcPeriod"/>
            </a:pPr>
            <a:endParaRPr lang="en-US" sz="3600" dirty="0">
              <a:solidFill>
                <a:srgbClr val="FFFF00"/>
              </a:solidFill>
              <a:latin typeface="Segoe Print" pitchFamily="2" charset="0"/>
            </a:endParaRPr>
          </a:p>
          <a:p>
            <a:pPr marL="342900" indent="-342900">
              <a:buAutoNum type="alphaUcPeriod"/>
            </a:pPr>
            <a:r>
              <a:rPr lang="en-US" sz="3600" dirty="0">
                <a:solidFill>
                  <a:srgbClr val="FFFF00"/>
                </a:solidFill>
                <a:latin typeface="Segoe Print" pitchFamily="2" charset="0"/>
              </a:rPr>
              <a:t>Latitude</a:t>
            </a:r>
          </a:p>
          <a:p>
            <a:pPr marL="342900" indent="-342900">
              <a:buAutoNum type="alphaUcPeriod"/>
            </a:pPr>
            <a:endParaRPr lang="en-US" sz="3600" dirty="0">
              <a:solidFill>
                <a:srgbClr val="FFFF00"/>
              </a:solidFill>
              <a:latin typeface="Segoe Print" pitchFamily="2" charset="0"/>
            </a:endParaRPr>
          </a:p>
          <a:p>
            <a:pPr marL="342900" indent="-342900">
              <a:buAutoNum type="alphaUcPeriod"/>
            </a:pPr>
            <a:r>
              <a:rPr lang="en-US" sz="3600" dirty="0">
                <a:solidFill>
                  <a:srgbClr val="FFFF00"/>
                </a:solidFill>
                <a:latin typeface="Segoe Print" pitchFamily="2" charset="0"/>
              </a:rPr>
              <a:t>Tropics</a:t>
            </a:r>
          </a:p>
        </p:txBody>
      </p:sp>
      <p:pic>
        <p:nvPicPr>
          <p:cNvPr id="8" name="Picture 2" descr="C:\Users\000045783\AppData\Local\Microsoft\Windows\Temporary Internet Files\Content.IE5\5CZCK1QH\MM900395698[1]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6019800" y="4114800"/>
            <a:ext cx="914400" cy="8534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22127776"/>
      </p:ext>
    </p:extLst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526" y="228600"/>
            <a:ext cx="883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Print" pitchFamily="2" charset="0"/>
              </a:rPr>
              <a:t>The measurements of latitude and longitude are always measured in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38400" y="2057400"/>
            <a:ext cx="3200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sz="3200" dirty="0">
                <a:solidFill>
                  <a:srgbClr val="FFFF00"/>
                </a:solidFill>
                <a:latin typeface="Segoe Print" pitchFamily="2" charset="0"/>
              </a:rPr>
              <a:t>Angles</a:t>
            </a:r>
          </a:p>
          <a:p>
            <a:pPr marL="342900" indent="-342900">
              <a:buAutoNum type="alphaUcPeriod"/>
            </a:pPr>
            <a:endParaRPr lang="en-US" sz="3200" dirty="0">
              <a:solidFill>
                <a:srgbClr val="FFFF00"/>
              </a:solidFill>
              <a:latin typeface="Segoe Print" pitchFamily="2" charset="0"/>
            </a:endParaRPr>
          </a:p>
          <a:p>
            <a:pPr marL="342900" indent="-342900">
              <a:buAutoNum type="alphaUcPeriod"/>
            </a:pPr>
            <a:r>
              <a:rPr lang="en-US" sz="3200" dirty="0">
                <a:solidFill>
                  <a:srgbClr val="FFFF00"/>
                </a:solidFill>
                <a:latin typeface="Segoe Print" pitchFamily="2" charset="0"/>
              </a:rPr>
              <a:t>Coordinates</a:t>
            </a:r>
          </a:p>
          <a:p>
            <a:pPr marL="342900" indent="-342900">
              <a:buAutoNum type="alphaUcPeriod"/>
            </a:pPr>
            <a:endParaRPr lang="en-US" sz="3200" dirty="0">
              <a:solidFill>
                <a:srgbClr val="FFFF00"/>
              </a:solidFill>
              <a:latin typeface="Segoe Print" pitchFamily="2" charset="0"/>
            </a:endParaRPr>
          </a:p>
          <a:p>
            <a:pPr marL="342900" indent="-342900">
              <a:buAutoNum type="alphaUcPeriod"/>
            </a:pPr>
            <a:r>
              <a:rPr lang="en-US" sz="3200" dirty="0">
                <a:solidFill>
                  <a:srgbClr val="FFFF00"/>
                </a:solidFill>
                <a:latin typeface="Segoe Print" pitchFamily="2" charset="0"/>
              </a:rPr>
              <a:t>Degrees</a:t>
            </a:r>
          </a:p>
          <a:p>
            <a:pPr marL="342900" indent="-342900">
              <a:buAutoNum type="alphaUcPeriod"/>
            </a:pPr>
            <a:endParaRPr lang="en-US" sz="3200" dirty="0">
              <a:solidFill>
                <a:srgbClr val="FFFF00"/>
              </a:solidFill>
              <a:latin typeface="Segoe Print" pitchFamily="2" charset="0"/>
            </a:endParaRPr>
          </a:p>
          <a:p>
            <a:pPr marL="342900" indent="-342900">
              <a:buAutoNum type="alphaUcPeriod"/>
            </a:pPr>
            <a:r>
              <a:rPr lang="en-US" sz="3200" dirty="0">
                <a:solidFill>
                  <a:srgbClr val="FFFF00"/>
                </a:solidFill>
                <a:latin typeface="Segoe Print" pitchFamily="2" charset="0"/>
              </a:rPr>
              <a:t>Inches </a:t>
            </a:r>
          </a:p>
        </p:txBody>
      </p:sp>
    </p:spTree>
    <p:extLst>
      <p:ext uri="{BB962C8B-B14F-4D97-AF65-F5344CB8AC3E}">
        <p14:creationId xmlns:p14="http://schemas.microsoft.com/office/powerpoint/2010/main" val="2451111420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526" y="228600"/>
            <a:ext cx="883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Print" pitchFamily="2" charset="0"/>
              </a:rPr>
              <a:t>The measurements of latitude and longitude are always measured in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38400" y="2057400"/>
            <a:ext cx="3200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sz="3200" dirty="0">
                <a:solidFill>
                  <a:srgbClr val="FFFF00"/>
                </a:solidFill>
                <a:latin typeface="Segoe Print" pitchFamily="2" charset="0"/>
              </a:rPr>
              <a:t>Angles</a:t>
            </a:r>
          </a:p>
          <a:p>
            <a:pPr marL="342900" indent="-342900">
              <a:buAutoNum type="alphaUcPeriod"/>
            </a:pPr>
            <a:endParaRPr lang="en-US" sz="3200" dirty="0">
              <a:solidFill>
                <a:srgbClr val="FFFF00"/>
              </a:solidFill>
              <a:latin typeface="Segoe Print" pitchFamily="2" charset="0"/>
            </a:endParaRPr>
          </a:p>
          <a:p>
            <a:pPr marL="342900" indent="-342900">
              <a:buAutoNum type="alphaUcPeriod"/>
            </a:pPr>
            <a:r>
              <a:rPr lang="en-US" sz="3200" dirty="0">
                <a:solidFill>
                  <a:srgbClr val="FFFF00"/>
                </a:solidFill>
                <a:latin typeface="Segoe Print" pitchFamily="2" charset="0"/>
              </a:rPr>
              <a:t>Coordinates</a:t>
            </a:r>
          </a:p>
          <a:p>
            <a:pPr marL="342900" indent="-342900">
              <a:buAutoNum type="alphaUcPeriod"/>
            </a:pPr>
            <a:endParaRPr lang="en-US" sz="3200" dirty="0">
              <a:solidFill>
                <a:srgbClr val="FFFF00"/>
              </a:solidFill>
              <a:latin typeface="Segoe Print" pitchFamily="2" charset="0"/>
            </a:endParaRPr>
          </a:p>
          <a:p>
            <a:pPr marL="342900" indent="-342900">
              <a:buAutoNum type="alphaUcPeriod"/>
            </a:pPr>
            <a:r>
              <a:rPr lang="en-US" sz="3200" dirty="0">
                <a:solidFill>
                  <a:srgbClr val="FFFF00"/>
                </a:solidFill>
                <a:latin typeface="Segoe Print" pitchFamily="2" charset="0"/>
              </a:rPr>
              <a:t>Degrees</a:t>
            </a:r>
          </a:p>
          <a:p>
            <a:pPr marL="342900" indent="-342900">
              <a:buAutoNum type="alphaUcPeriod"/>
            </a:pPr>
            <a:endParaRPr lang="en-US" sz="3200" dirty="0">
              <a:solidFill>
                <a:srgbClr val="FFFF00"/>
              </a:solidFill>
              <a:latin typeface="Segoe Print" pitchFamily="2" charset="0"/>
            </a:endParaRPr>
          </a:p>
          <a:p>
            <a:pPr marL="342900" indent="-342900">
              <a:buAutoNum type="alphaUcPeriod"/>
            </a:pPr>
            <a:r>
              <a:rPr lang="en-US" sz="3200" dirty="0">
                <a:solidFill>
                  <a:srgbClr val="FFFF00"/>
                </a:solidFill>
                <a:latin typeface="Segoe Print" pitchFamily="2" charset="0"/>
              </a:rPr>
              <a:t>Inches </a:t>
            </a:r>
          </a:p>
        </p:txBody>
      </p:sp>
      <p:pic>
        <p:nvPicPr>
          <p:cNvPr id="89090" name="Picture 2" descr="C:\Users\000045783\AppData\Local\Microsoft\Windows\Temporary Internet Files\Content.IE5\5CZCK1QH\MM900395698[1]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4953000" y="3859772"/>
            <a:ext cx="914400" cy="8534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796976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9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457200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Segoe Print" pitchFamily="2" charset="0"/>
              </a:rPr>
              <a:t>What is the hottest place on Earth due to direct sunlight?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76600" y="2133600"/>
            <a:ext cx="3810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sz="2800" dirty="0">
                <a:solidFill>
                  <a:srgbClr val="FFFF00"/>
                </a:solidFill>
                <a:latin typeface="Segoe Print" pitchFamily="2" charset="0"/>
              </a:rPr>
              <a:t>Tropics</a:t>
            </a:r>
          </a:p>
          <a:p>
            <a:pPr marL="342900" indent="-342900">
              <a:buAutoNum type="alphaUcPeriod"/>
            </a:pPr>
            <a:endParaRPr lang="en-US" sz="2800" dirty="0">
              <a:solidFill>
                <a:srgbClr val="FFFF00"/>
              </a:solidFill>
              <a:latin typeface="Segoe Print" pitchFamily="2" charset="0"/>
            </a:endParaRPr>
          </a:p>
          <a:p>
            <a:pPr marL="342900" indent="-342900">
              <a:buAutoNum type="alphaUcPeriod"/>
            </a:pPr>
            <a:r>
              <a:rPr lang="en-US" sz="2800" dirty="0">
                <a:solidFill>
                  <a:srgbClr val="FFFF00"/>
                </a:solidFill>
                <a:latin typeface="Segoe Print" pitchFamily="2" charset="0"/>
              </a:rPr>
              <a:t>Prime Meridian</a:t>
            </a:r>
          </a:p>
          <a:p>
            <a:pPr marL="342900" indent="-342900">
              <a:buAutoNum type="alphaUcPeriod"/>
            </a:pPr>
            <a:endParaRPr lang="en-US" sz="2800" dirty="0">
              <a:solidFill>
                <a:srgbClr val="FFFF00"/>
              </a:solidFill>
              <a:latin typeface="Segoe Print" pitchFamily="2" charset="0"/>
            </a:endParaRPr>
          </a:p>
          <a:p>
            <a:pPr marL="342900" indent="-342900">
              <a:buAutoNum type="alphaUcPeriod"/>
            </a:pPr>
            <a:r>
              <a:rPr lang="en-US" sz="2800" dirty="0">
                <a:solidFill>
                  <a:srgbClr val="FFFF00"/>
                </a:solidFill>
                <a:latin typeface="Segoe Print" pitchFamily="2" charset="0"/>
              </a:rPr>
              <a:t>California</a:t>
            </a:r>
          </a:p>
          <a:p>
            <a:pPr marL="342900" indent="-342900">
              <a:buAutoNum type="alphaUcPeriod"/>
            </a:pPr>
            <a:endParaRPr lang="en-US" sz="2800" dirty="0">
              <a:solidFill>
                <a:srgbClr val="FFFF00"/>
              </a:solidFill>
              <a:latin typeface="Segoe Print" pitchFamily="2" charset="0"/>
            </a:endParaRPr>
          </a:p>
          <a:p>
            <a:pPr marL="342900" indent="-342900">
              <a:buAutoNum type="alphaUcPeriod"/>
            </a:pPr>
            <a:r>
              <a:rPr lang="en-US" sz="2800" dirty="0">
                <a:solidFill>
                  <a:srgbClr val="FFFF00"/>
                </a:solidFill>
                <a:latin typeface="Segoe Print" pitchFamily="2" charset="0"/>
              </a:rPr>
              <a:t>South</a:t>
            </a:r>
          </a:p>
        </p:txBody>
      </p:sp>
    </p:spTree>
    <p:extLst>
      <p:ext uri="{BB962C8B-B14F-4D97-AF65-F5344CB8AC3E}">
        <p14:creationId xmlns:p14="http://schemas.microsoft.com/office/powerpoint/2010/main" val="2708354110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457200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Segoe Print" pitchFamily="2" charset="0"/>
              </a:rPr>
              <a:t>What is the hottest place on Earth due to direct sunlight?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76600" y="2133600"/>
            <a:ext cx="3810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sz="2800" dirty="0">
                <a:solidFill>
                  <a:srgbClr val="FFFF00"/>
                </a:solidFill>
                <a:latin typeface="Segoe Print" pitchFamily="2" charset="0"/>
              </a:rPr>
              <a:t>Tropics</a:t>
            </a:r>
          </a:p>
          <a:p>
            <a:pPr marL="342900" indent="-342900">
              <a:buAutoNum type="alphaUcPeriod"/>
            </a:pPr>
            <a:endParaRPr lang="en-US" sz="2800" dirty="0">
              <a:solidFill>
                <a:srgbClr val="FFFF00"/>
              </a:solidFill>
              <a:latin typeface="Segoe Print" pitchFamily="2" charset="0"/>
            </a:endParaRPr>
          </a:p>
          <a:p>
            <a:pPr marL="342900" indent="-342900">
              <a:buAutoNum type="alphaUcPeriod"/>
            </a:pPr>
            <a:r>
              <a:rPr lang="en-US" sz="2800" dirty="0">
                <a:solidFill>
                  <a:srgbClr val="FFFF00"/>
                </a:solidFill>
                <a:latin typeface="Segoe Print" pitchFamily="2" charset="0"/>
              </a:rPr>
              <a:t>Prime Meridian</a:t>
            </a:r>
          </a:p>
          <a:p>
            <a:pPr marL="342900" indent="-342900">
              <a:buAutoNum type="alphaUcPeriod"/>
            </a:pPr>
            <a:endParaRPr lang="en-US" sz="2800" dirty="0">
              <a:solidFill>
                <a:srgbClr val="FFFF00"/>
              </a:solidFill>
              <a:latin typeface="Segoe Print" pitchFamily="2" charset="0"/>
            </a:endParaRPr>
          </a:p>
          <a:p>
            <a:pPr marL="342900" indent="-342900">
              <a:buAutoNum type="alphaUcPeriod"/>
            </a:pPr>
            <a:r>
              <a:rPr lang="en-US" sz="2800" dirty="0">
                <a:solidFill>
                  <a:srgbClr val="FFFF00"/>
                </a:solidFill>
                <a:latin typeface="Segoe Print" pitchFamily="2" charset="0"/>
              </a:rPr>
              <a:t>California</a:t>
            </a:r>
          </a:p>
          <a:p>
            <a:pPr marL="342900" indent="-342900">
              <a:buAutoNum type="alphaUcPeriod"/>
            </a:pPr>
            <a:endParaRPr lang="en-US" sz="2800" dirty="0">
              <a:solidFill>
                <a:srgbClr val="FFFF00"/>
              </a:solidFill>
              <a:latin typeface="Segoe Print" pitchFamily="2" charset="0"/>
            </a:endParaRPr>
          </a:p>
          <a:p>
            <a:pPr marL="342900" indent="-342900">
              <a:buAutoNum type="alphaUcPeriod"/>
            </a:pPr>
            <a:r>
              <a:rPr lang="en-US" sz="2800" dirty="0">
                <a:solidFill>
                  <a:srgbClr val="FFFF00"/>
                </a:solidFill>
                <a:latin typeface="Segoe Print" pitchFamily="2" charset="0"/>
              </a:rPr>
              <a:t>South</a:t>
            </a:r>
          </a:p>
        </p:txBody>
      </p:sp>
      <p:pic>
        <p:nvPicPr>
          <p:cNvPr id="4" name="Picture 2" descr="C:\Users\000045783\AppData\Local\Microsoft\Windows\Temporary Internet Files\Content.IE5\5CZCK1QH\MM900395698[1]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5867400" y="1905000"/>
            <a:ext cx="914400" cy="8534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27219142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Geography?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5400" dirty="0"/>
              <a:t>Think, Pair, Share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3124200"/>
            <a:ext cx="2743438" cy="205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245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304800"/>
            <a:ext cx="762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Print" pitchFamily="2" charset="0"/>
              </a:rPr>
              <a:t>The coordinate 110</a:t>
            </a:r>
            <a:r>
              <a:rPr lang="en-US" sz="3600" dirty="0">
                <a:latin typeface="Vrinda"/>
                <a:cs typeface="Vrinda"/>
              </a:rPr>
              <a:t>°</a:t>
            </a:r>
            <a:r>
              <a:rPr lang="en-US" sz="3600" dirty="0">
                <a:latin typeface="Segoe Print" pitchFamily="2" charset="0"/>
              </a:rPr>
              <a:t> can only be describing…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90800" y="1676400"/>
            <a:ext cx="3352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sz="3200" dirty="0">
                <a:solidFill>
                  <a:srgbClr val="FFFF00"/>
                </a:solidFill>
                <a:latin typeface="Segoe Print" pitchFamily="2" charset="0"/>
              </a:rPr>
              <a:t>The Western Hemisphere</a:t>
            </a:r>
          </a:p>
          <a:p>
            <a:pPr marL="342900" indent="-342900">
              <a:buAutoNum type="alphaUcPeriod"/>
            </a:pPr>
            <a:endParaRPr lang="en-US" sz="3200" dirty="0">
              <a:solidFill>
                <a:srgbClr val="FFFF00"/>
              </a:solidFill>
              <a:latin typeface="Segoe Print" pitchFamily="2" charset="0"/>
            </a:endParaRPr>
          </a:p>
          <a:p>
            <a:pPr marL="342900" indent="-342900">
              <a:buAutoNum type="alphaUcPeriod"/>
            </a:pPr>
            <a:r>
              <a:rPr lang="en-US" sz="3200" dirty="0">
                <a:solidFill>
                  <a:srgbClr val="FFFF00"/>
                </a:solidFill>
                <a:latin typeface="Segoe Print" pitchFamily="2" charset="0"/>
              </a:rPr>
              <a:t>Longitude</a:t>
            </a:r>
          </a:p>
          <a:p>
            <a:pPr marL="342900" indent="-342900">
              <a:buAutoNum type="alphaUcPeriod"/>
            </a:pPr>
            <a:endParaRPr lang="en-US" sz="3200" dirty="0">
              <a:solidFill>
                <a:srgbClr val="FFFF00"/>
              </a:solidFill>
              <a:latin typeface="Segoe Print" pitchFamily="2" charset="0"/>
            </a:endParaRPr>
          </a:p>
          <a:p>
            <a:pPr marL="342900" indent="-342900">
              <a:buAutoNum type="alphaUcPeriod"/>
            </a:pPr>
            <a:r>
              <a:rPr lang="en-US" sz="3200" dirty="0">
                <a:solidFill>
                  <a:srgbClr val="FFFF00"/>
                </a:solidFill>
                <a:latin typeface="Segoe Print" pitchFamily="2" charset="0"/>
              </a:rPr>
              <a:t>The Eastern Hemisphere</a:t>
            </a:r>
          </a:p>
          <a:p>
            <a:pPr marL="342900" indent="-342900">
              <a:buAutoNum type="alphaUcPeriod"/>
            </a:pPr>
            <a:endParaRPr lang="en-US" sz="3200" dirty="0">
              <a:solidFill>
                <a:srgbClr val="FFFF00"/>
              </a:solidFill>
              <a:latin typeface="Segoe Print" pitchFamily="2" charset="0"/>
            </a:endParaRPr>
          </a:p>
          <a:p>
            <a:pPr marL="342900" indent="-342900">
              <a:buAutoNum type="alphaUcPeriod"/>
            </a:pPr>
            <a:r>
              <a:rPr lang="en-US" sz="3200" dirty="0">
                <a:solidFill>
                  <a:srgbClr val="FFFF00"/>
                </a:solidFill>
                <a:latin typeface="Segoe Print" pitchFamily="2" charset="0"/>
              </a:rPr>
              <a:t>Latitude </a:t>
            </a:r>
          </a:p>
        </p:txBody>
      </p:sp>
    </p:spTree>
    <p:extLst>
      <p:ext uri="{BB962C8B-B14F-4D97-AF65-F5344CB8AC3E}">
        <p14:creationId xmlns:p14="http://schemas.microsoft.com/office/powerpoint/2010/main" val="415055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304800"/>
            <a:ext cx="762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Print" pitchFamily="2" charset="0"/>
              </a:rPr>
              <a:t>The coordinate 110</a:t>
            </a:r>
            <a:r>
              <a:rPr lang="en-US" sz="3600" dirty="0">
                <a:latin typeface="Vrinda"/>
                <a:cs typeface="Vrinda"/>
              </a:rPr>
              <a:t>°</a:t>
            </a:r>
            <a:r>
              <a:rPr lang="en-US" sz="3600" dirty="0">
                <a:latin typeface="Segoe Print" pitchFamily="2" charset="0"/>
              </a:rPr>
              <a:t> can only be describing…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90800" y="1676400"/>
            <a:ext cx="3352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sz="3200" dirty="0">
                <a:solidFill>
                  <a:srgbClr val="FFFF00"/>
                </a:solidFill>
                <a:latin typeface="Segoe Print" pitchFamily="2" charset="0"/>
              </a:rPr>
              <a:t>The Western Hemisphere</a:t>
            </a:r>
          </a:p>
          <a:p>
            <a:pPr marL="342900" indent="-342900">
              <a:buAutoNum type="alphaUcPeriod"/>
            </a:pPr>
            <a:endParaRPr lang="en-US" sz="3200" dirty="0">
              <a:solidFill>
                <a:srgbClr val="FFFF00"/>
              </a:solidFill>
              <a:latin typeface="Segoe Print" pitchFamily="2" charset="0"/>
            </a:endParaRPr>
          </a:p>
          <a:p>
            <a:pPr marL="342900" indent="-342900">
              <a:buAutoNum type="alphaUcPeriod"/>
            </a:pPr>
            <a:r>
              <a:rPr lang="en-US" sz="3200" dirty="0">
                <a:solidFill>
                  <a:srgbClr val="FFFF00"/>
                </a:solidFill>
                <a:latin typeface="Segoe Print" pitchFamily="2" charset="0"/>
              </a:rPr>
              <a:t>Longitude</a:t>
            </a:r>
          </a:p>
          <a:p>
            <a:pPr marL="342900" indent="-342900">
              <a:buAutoNum type="alphaUcPeriod"/>
            </a:pPr>
            <a:endParaRPr lang="en-US" sz="3200" dirty="0">
              <a:solidFill>
                <a:srgbClr val="FFFF00"/>
              </a:solidFill>
              <a:latin typeface="Segoe Print" pitchFamily="2" charset="0"/>
            </a:endParaRPr>
          </a:p>
          <a:p>
            <a:pPr marL="342900" indent="-342900">
              <a:buAutoNum type="alphaUcPeriod"/>
            </a:pPr>
            <a:r>
              <a:rPr lang="en-US" sz="3200" dirty="0">
                <a:solidFill>
                  <a:srgbClr val="FFFF00"/>
                </a:solidFill>
                <a:latin typeface="Segoe Print" pitchFamily="2" charset="0"/>
              </a:rPr>
              <a:t>The Eastern Hemisphere</a:t>
            </a:r>
          </a:p>
          <a:p>
            <a:pPr marL="342900" indent="-342900">
              <a:buAutoNum type="alphaUcPeriod"/>
            </a:pPr>
            <a:endParaRPr lang="en-US" sz="3200" dirty="0">
              <a:solidFill>
                <a:srgbClr val="FFFF00"/>
              </a:solidFill>
              <a:latin typeface="Segoe Print" pitchFamily="2" charset="0"/>
            </a:endParaRPr>
          </a:p>
          <a:p>
            <a:pPr marL="342900" indent="-342900">
              <a:buAutoNum type="alphaUcPeriod"/>
            </a:pPr>
            <a:r>
              <a:rPr lang="en-US" sz="3200" dirty="0">
                <a:solidFill>
                  <a:srgbClr val="FFFF00"/>
                </a:solidFill>
                <a:latin typeface="Segoe Print" pitchFamily="2" charset="0"/>
              </a:rPr>
              <a:t>Latitude </a:t>
            </a:r>
          </a:p>
        </p:txBody>
      </p:sp>
      <p:pic>
        <p:nvPicPr>
          <p:cNvPr id="4" name="Picture 2" descr="C:\Users\000045783\AppData\Local\Microsoft\Windows\Temporary Internet Files\Content.IE5\5CZCK1QH\MM900395698[1]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5638800" y="3063346"/>
            <a:ext cx="914400" cy="8534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6582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609600"/>
            <a:ext cx="762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Segoe Print" pitchFamily="2" charset="0"/>
              </a:rPr>
              <a:t>What is the line of 0° longitude called?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67000" y="1905000"/>
            <a:ext cx="33528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sz="3200" dirty="0">
                <a:solidFill>
                  <a:srgbClr val="FFFF00"/>
                </a:solidFill>
                <a:latin typeface="Segoe Print" pitchFamily="2" charset="0"/>
              </a:rPr>
              <a:t>Equator</a:t>
            </a:r>
          </a:p>
          <a:p>
            <a:pPr marL="342900" indent="-342900">
              <a:buAutoNum type="alphaUcPeriod"/>
            </a:pPr>
            <a:endParaRPr lang="en-US" sz="3200" dirty="0">
              <a:solidFill>
                <a:srgbClr val="FFFF00"/>
              </a:solidFill>
              <a:latin typeface="Segoe Print" pitchFamily="2" charset="0"/>
            </a:endParaRPr>
          </a:p>
          <a:p>
            <a:pPr marL="342900" indent="-342900">
              <a:buAutoNum type="alphaUcPeriod"/>
            </a:pPr>
            <a:r>
              <a:rPr lang="en-US" sz="3200" dirty="0">
                <a:solidFill>
                  <a:srgbClr val="FFFF00"/>
                </a:solidFill>
                <a:latin typeface="Segoe Print" pitchFamily="2" charset="0"/>
              </a:rPr>
              <a:t>Parallel </a:t>
            </a:r>
          </a:p>
          <a:p>
            <a:pPr marL="342900" indent="-342900">
              <a:buAutoNum type="alphaUcPeriod"/>
            </a:pPr>
            <a:endParaRPr lang="en-US" sz="3200" dirty="0">
              <a:solidFill>
                <a:srgbClr val="FFFF00"/>
              </a:solidFill>
              <a:latin typeface="Segoe Print" pitchFamily="2" charset="0"/>
            </a:endParaRPr>
          </a:p>
          <a:p>
            <a:pPr marL="342900" indent="-342900">
              <a:buAutoNum type="alphaUcPeriod"/>
            </a:pPr>
            <a:r>
              <a:rPr lang="en-US" sz="3200" dirty="0">
                <a:solidFill>
                  <a:srgbClr val="FFFF00"/>
                </a:solidFill>
                <a:latin typeface="Segoe Print" pitchFamily="2" charset="0"/>
              </a:rPr>
              <a:t>Capricorn</a:t>
            </a:r>
          </a:p>
          <a:p>
            <a:pPr marL="342900" indent="-342900">
              <a:buAutoNum type="alphaUcPeriod"/>
            </a:pPr>
            <a:endParaRPr lang="en-US" sz="3200" dirty="0">
              <a:solidFill>
                <a:srgbClr val="FFFF00"/>
              </a:solidFill>
              <a:latin typeface="Segoe Print" pitchFamily="2" charset="0"/>
            </a:endParaRPr>
          </a:p>
          <a:p>
            <a:pPr marL="342900" indent="-342900">
              <a:buAutoNum type="alphaUcPeriod"/>
            </a:pPr>
            <a:r>
              <a:rPr lang="en-US" sz="3200" dirty="0">
                <a:solidFill>
                  <a:srgbClr val="FFFF00"/>
                </a:solidFill>
                <a:latin typeface="Segoe Print" pitchFamily="2" charset="0"/>
              </a:rPr>
              <a:t>Prime Meridian </a:t>
            </a:r>
          </a:p>
        </p:txBody>
      </p:sp>
    </p:spTree>
    <p:extLst>
      <p:ext uri="{BB962C8B-B14F-4D97-AF65-F5344CB8AC3E}">
        <p14:creationId xmlns:p14="http://schemas.microsoft.com/office/powerpoint/2010/main" val="325504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609600"/>
            <a:ext cx="762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Segoe Print" pitchFamily="2" charset="0"/>
              </a:rPr>
              <a:t>What is the line of 0° longitude called?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67000" y="1905000"/>
            <a:ext cx="33528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sz="3200" dirty="0">
                <a:solidFill>
                  <a:srgbClr val="FFFF00"/>
                </a:solidFill>
                <a:latin typeface="Segoe Print" pitchFamily="2" charset="0"/>
              </a:rPr>
              <a:t>Equator</a:t>
            </a:r>
          </a:p>
          <a:p>
            <a:pPr marL="342900" indent="-342900">
              <a:buAutoNum type="alphaUcPeriod"/>
            </a:pPr>
            <a:endParaRPr lang="en-US" sz="3200" dirty="0">
              <a:solidFill>
                <a:srgbClr val="FFFF00"/>
              </a:solidFill>
              <a:latin typeface="Segoe Print" pitchFamily="2" charset="0"/>
            </a:endParaRPr>
          </a:p>
          <a:p>
            <a:pPr marL="342900" indent="-342900">
              <a:buAutoNum type="alphaUcPeriod"/>
            </a:pPr>
            <a:r>
              <a:rPr lang="en-US" sz="3200" dirty="0">
                <a:solidFill>
                  <a:srgbClr val="FFFF00"/>
                </a:solidFill>
                <a:latin typeface="Segoe Print" pitchFamily="2" charset="0"/>
              </a:rPr>
              <a:t>Parallel </a:t>
            </a:r>
          </a:p>
          <a:p>
            <a:pPr marL="342900" indent="-342900">
              <a:buAutoNum type="alphaUcPeriod"/>
            </a:pPr>
            <a:endParaRPr lang="en-US" sz="3200" dirty="0">
              <a:solidFill>
                <a:srgbClr val="FFFF00"/>
              </a:solidFill>
              <a:latin typeface="Segoe Print" pitchFamily="2" charset="0"/>
            </a:endParaRPr>
          </a:p>
          <a:p>
            <a:pPr marL="342900" indent="-342900">
              <a:buAutoNum type="alphaUcPeriod"/>
            </a:pPr>
            <a:r>
              <a:rPr lang="en-US" sz="3200" dirty="0">
                <a:solidFill>
                  <a:srgbClr val="FFFF00"/>
                </a:solidFill>
                <a:latin typeface="Segoe Print" pitchFamily="2" charset="0"/>
              </a:rPr>
              <a:t>Capricorn</a:t>
            </a:r>
          </a:p>
          <a:p>
            <a:pPr marL="342900" indent="-342900">
              <a:buAutoNum type="alphaUcPeriod"/>
            </a:pPr>
            <a:endParaRPr lang="en-US" sz="3200" dirty="0">
              <a:solidFill>
                <a:srgbClr val="FFFF00"/>
              </a:solidFill>
              <a:latin typeface="Segoe Print" pitchFamily="2" charset="0"/>
            </a:endParaRPr>
          </a:p>
          <a:p>
            <a:pPr marL="342900" indent="-342900">
              <a:buAutoNum type="alphaUcPeriod"/>
            </a:pPr>
            <a:r>
              <a:rPr lang="en-US" sz="3200" dirty="0">
                <a:solidFill>
                  <a:srgbClr val="FFFF00"/>
                </a:solidFill>
                <a:latin typeface="Segoe Print" pitchFamily="2" charset="0"/>
              </a:rPr>
              <a:t>Prime Meridian </a:t>
            </a:r>
          </a:p>
        </p:txBody>
      </p:sp>
      <p:pic>
        <p:nvPicPr>
          <p:cNvPr id="4" name="Picture 2" descr="C:\Users\000045783\AppData\Local\Microsoft\Windows\Temporary Internet Files\Content.IE5\5CZCK1QH\MM900395698[1]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5105400" y="5048797"/>
            <a:ext cx="914400" cy="8534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946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609600"/>
            <a:ext cx="7772400" cy="5181599"/>
          </a:xfrm>
        </p:spPr>
        <p:txBody>
          <a:bodyPr vert="horz">
            <a:normAutofit/>
          </a:bodyPr>
          <a:lstStyle/>
          <a:p>
            <a:r>
              <a:rPr lang="en-AU" sz="3600" dirty="0"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S- Space</a:t>
            </a:r>
            <a:br>
              <a:rPr lang="en-AU" sz="3600" dirty="0"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</a:br>
            <a:r>
              <a:rPr lang="en-AU" sz="3600" dirty="0"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P- Place</a:t>
            </a:r>
            <a:br>
              <a:rPr lang="en-AU" sz="3600" dirty="0"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</a:br>
            <a:r>
              <a:rPr lang="en-AU" sz="3600" dirty="0"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I- Interconnection </a:t>
            </a:r>
            <a:br>
              <a:rPr lang="en-AU" sz="3600" dirty="0"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</a:br>
            <a:r>
              <a:rPr lang="en-AU" sz="3600" dirty="0"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C- change </a:t>
            </a:r>
            <a:br>
              <a:rPr lang="en-AU" sz="3600" dirty="0"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</a:br>
            <a:r>
              <a:rPr lang="en-AU" sz="3600" dirty="0"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E- environment </a:t>
            </a:r>
            <a:br>
              <a:rPr lang="en-AU" sz="3600" dirty="0"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</a:br>
            <a:r>
              <a:rPr lang="en-AU" sz="3600" dirty="0"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S- sustainability </a:t>
            </a:r>
            <a:br>
              <a:rPr lang="en-AU" sz="3600" dirty="0"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</a:br>
            <a:r>
              <a:rPr lang="en-AU" sz="3600" dirty="0"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S- scale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-11545"/>
            <a:ext cx="7772400" cy="609599"/>
          </a:xfrm>
        </p:spPr>
        <p:txBody>
          <a:bodyPr>
            <a:normAutofit/>
          </a:bodyPr>
          <a:lstStyle/>
          <a:p>
            <a:pPr algn="ctr"/>
            <a:r>
              <a:rPr lang="en-AU" sz="2400" dirty="0"/>
              <a:t>Geography Key Concepts</a:t>
            </a:r>
          </a:p>
        </p:txBody>
      </p:sp>
    </p:spTree>
    <p:extLst>
      <p:ext uri="{BB962C8B-B14F-4D97-AF65-F5344CB8AC3E}">
        <p14:creationId xmlns:p14="http://schemas.microsoft.com/office/powerpoint/2010/main" val="355163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27432"/>
            <a:ext cx="7772400" cy="1143000"/>
          </a:xfrm>
        </p:spPr>
        <p:txBody>
          <a:bodyPr/>
          <a:lstStyle/>
          <a:p>
            <a:r>
              <a:rPr lang="en-AU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956" y="876300"/>
            <a:ext cx="7772400" cy="5105400"/>
          </a:xfrm>
        </p:spPr>
        <p:txBody>
          <a:bodyPr>
            <a:normAutofit fontScale="92500" lnSpcReduction="20000"/>
          </a:bodyPr>
          <a:lstStyle/>
          <a:p>
            <a:r>
              <a:rPr lang="en-AU" sz="3300" dirty="0"/>
              <a:t>The concept of space is about the significance of location and spatial distribution, and ways people organise and manage the spaces that we live in. </a:t>
            </a:r>
          </a:p>
          <a:p>
            <a:endParaRPr lang="en-AU" dirty="0"/>
          </a:p>
          <a:p>
            <a:r>
              <a:rPr lang="en-AU" sz="2900" dirty="0"/>
              <a:t>An understanding of the concept of space is developed in the following ways:</a:t>
            </a:r>
          </a:p>
          <a:p>
            <a:pPr lvl="1"/>
            <a:r>
              <a:rPr lang="en-AU" sz="2500" dirty="0"/>
              <a:t>how characteristics of places are influenced by their location</a:t>
            </a:r>
          </a:p>
          <a:p>
            <a:pPr lvl="1"/>
            <a:r>
              <a:rPr lang="en-AU" sz="2500" dirty="0"/>
              <a:t>how the distance between places are being decreased through transport and communication technologies</a:t>
            </a:r>
          </a:p>
          <a:p>
            <a:pPr lvl="1"/>
            <a:r>
              <a:rPr lang="en-AU" sz="2500" dirty="0"/>
              <a:t>how spaces are perceived, structured, organised and managed by people.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9E363B-ED51-416D-A7D0-041AF836C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177" y="152400"/>
            <a:ext cx="1266867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74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AU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34" y="914400"/>
            <a:ext cx="7772400" cy="5334000"/>
          </a:xfrm>
        </p:spPr>
        <p:txBody>
          <a:bodyPr>
            <a:normAutofit/>
          </a:bodyPr>
          <a:lstStyle/>
          <a:p>
            <a:r>
              <a:rPr lang="en-AU" sz="2400" dirty="0"/>
              <a:t>The concept of place is about the significance of places and what they are like. They range in size from a part of a room or garden to a major world region. </a:t>
            </a:r>
          </a:p>
          <a:p>
            <a:endParaRPr lang="en-AU" sz="2800" dirty="0"/>
          </a:p>
          <a:p>
            <a:pPr marL="68580" indent="0">
              <a:buNone/>
            </a:pPr>
            <a:r>
              <a:rPr lang="en-AU" dirty="0"/>
              <a:t>An understanding of the concept of place is developed in the following ways:</a:t>
            </a:r>
          </a:p>
          <a:p>
            <a:pPr lvl="1"/>
            <a:r>
              <a:rPr lang="en-AU" sz="2000" dirty="0"/>
              <a:t>how places are perceived, experienced, understood and valued differently</a:t>
            </a:r>
          </a:p>
          <a:p>
            <a:pPr lvl="1"/>
            <a:r>
              <a:rPr lang="en-AU" sz="2000" dirty="0"/>
              <a:t>how the environmental characteristics of places are influenced by human actions and environmental processes</a:t>
            </a:r>
          </a:p>
          <a:p>
            <a:pPr lvl="1"/>
            <a:r>
              <a:rPr lang="en-AU" sz="2000" dirty="0"/>
              <a:t>how the places in which we live are created, changed and managed by people</a:t>
            </a:r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38F021DF-63C1-4DD4-9889-87DFD0D9A7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97068" y="0"/>
            <a:ext cx="1046932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55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interconnections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concept of interconnection </a:t>
            </a:r>
            <a:r>
              <a:rPr lang="en-US" sz="2800" dirty="0" err="1"/>
              <a:t>emphasises</a:t>
            </a:r>
            <a:r>
              <a:rPr lang="en-US" sz="2800" dirty="0"/>
              <a:t> that no object of geographical study can be viewed in isolation. </a:t>
            </a:r>
          </a:p>
          <a:p>
            <a:endParaRPr lang="en-US" dirty="0"/>
          </a:p>
          <a:p>
            <a:pPr marL="68580" indent="0">
              <a:buNone/>
            </a:pPr>
            <a:r>
              <a:rPr lang="en-US" sz="2800" dirty="0"/>
              <a:t>An understanding of the concept of interconnection is developed in the following ways: </a:t>
            </a:r>
          </a:p>
          <a:p>
            <a:pPr lvl="1"/>
            <a:r>
              <a:rPr lang="en-US" sz="2000" dirty="0"/>
              <a:t>thinking holistically and seeing the relationship between phenomena and processes within and between places</a:t>
            </a:r>
            <a:endParaRPr lang="en-AU" sz="2000" dirty="0"/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8064F83-14AC-47E0-B7CE-E07D17FFE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291572"/>
            <a:ext cx="2016879" cy="110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37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The concept of change is about explaining geographical phenomena by investigating how they have developed over time. </a:t>
            </a:r>
          </a:p>
          <a:p>
            <a:endParaRPr lang="en-US" dirty="0"/>
          </a:p>
          <a:p>
            <a:pPr marL="68580" indent="0">
              <a:buNone/>
            </a:pPr>
            <a:r>
              <a:rPr lang="en-US" sz="2400" dirty="0"/>
              <a:t>An understanding of the concept of change is developed in the following ways: </a:t>
            </a:r>
          </a:p>
          <a:p>
            <a:pPr lvl="1"/>
            <a:r>
              <a:rPr lang="en-US" sz="2000" dirty="0"/>
              <a:t>how environmental change can occur over both short and long-time frames </a:t>
            </a:r>
          </a:p>
          <a:p>
            <a:pPr lvl="1"/>
            <a:r>
              <a:rPr lang="en-US" sz="2000" dirty="0"/>
              <a:t>how environmental, economic, social and technological change is spatially uneven, and affects places differently</a:t>
            </a:r>
            <a:endParaRPr lang="en-AU" sz="2000" dirty="0"/>
          </a:p>
        </p:txBody>
      </p:sp>
      <p:pic>
        <p:nvPicPr>
          <p:cNvPr id="7" name="Picture 6" descr="A picture containing black, image&#10;&#10;Description automatically generated">
            <a:extLst>
              <a:ext uri="{FF2B5EF4-FFF2-40B4-BE49-F238E27FC236}">
                <a16:creationId xmlns:a16="http://schemas.microsoft.com/office/drawing/2014/main" id="{EE0836BA-997F-4EB4-8440-F406209B83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465" y="152400"/>
            <a:ext cx="1865135" cy="160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7606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17638"/>
            <a:ext cx="7772400" cy="4221162"/>
          </a:xfrm>
        </p:spPr>
        <p:txBody>
          <a:bodyPr>
            <a:normAutofit fontScale="92500" lnSpcReduction="10000"/>
          </a:bodyPr>
          <a:lstStyle/>
          <a:p>
            <a:pPr marL="68580" indent="0">
              <a:buNone/>
            </a:pPr>
            <a:r>
              <a:rPr lang="en-US" sz="2800" dirty="0"/>
              <a:t>The concept of environment is about the significance of the environment in human life, and the important interrelationships between humans and the environment. </a:t>
            </a:r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r>
              <a:rPr lang="en-US" sz="2800" dirty="0"/>
              <a:t>An understanding of the concept of environment is developed in the following ways: </a:t>
            </a:r>
          </a:p>
          <a:p>
            <a:pPr lvl="1"/>
            <a:r>
              <a:rPr lang="en-US" sz="2000" dirty="0"/>
              <a:t>how the environment supports and enriches human and other life </a:t>
            </a:r>
          </a:p>
          <a:p>
            <a:pPr lvl="1"/>
            <a:r>
              <a:rPr lang="en-US" sz="2000" dirty="0"/>
              <a:t>how culture, population density, type of economy, level of technology, values and environmental worldviews influence the different ways in which people perceive, adapt to environments  </a:t>
            </a:r>
          </a:p>
          <a:p>
            <a:pPr lvl="1"/>
            <a:r>
              <a:rPr lang="en-US" sz="2000" dirty="0"/>
              <a:t>How each type of environment has its specific hazards</a:t>
            </a:r>
            <a:endParaRPr lang="en-AU" sz="2000" dirty="0"/>
          </a:p>
        </p:txBody>
      </p:sp>
      <p:pic>
        <p:nvPicPr>
          <p:cNvPr id="7" name="Picture 6" descr="Shape, circle&#10;&#10;Description automatically generated">
            <a:extLst>
              <a:ext uri="{FF2B5EF4-FFF2-40B4-BE49-F238E27FC236}">
                <a16:creationId xmlns:a16="http://schemas.microsoft.com/office/drawing/2014/main" id="{DF007224-1DB0-4D8A-9291-77576EA9E2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110067"/>
            <a:ext cx="1541546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53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200" y="21771"/>
            <a:ext cx="7772400" cy="11430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Goudy Stout" panose="0202090407030B020401" pitchFamily="18" charset="0"/>
              </a:rPr>
              <a:t>What is geography?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-32657" y="1447800"/>
            <a:ext cx="6281057" cy="3733800"/>
          </a:xfrm>
        </p:spPr>
        <p:txBody>
          <a:bodyPr/>
          <a:lstStyle/>
          <a:p>
            <a:pPr marL="68580" indent="0">
              <a:buNone/>
            </a:pPr>
            <a:r>
              <a:rPr lang="en-US" sz="2300" dirty="0">
                <a:solidFill>
                  <a:schemeClr val="accent3"/>
                </a:solidFill>
              </a:rPr>
              <a:t>Geography is</a:t>
            </a:r>
          </a:p>
          <a:p>
            <a:pPr lvl="1"/>
            <a:r>
              <a:rPr lang="en-US" sz="2300" dirty="0"/>
              <a:t>The study of EVERYTHING on Earth</a:t>
            </a:r>
          </a:p>
          <a:p>
            <a:pPr lvl="2"/>
            <a:r>
              <a:rPr lang="en-US" sz="2200" dirty="0"/>
              <a:t>Landforms,  people, climates, cultures, etc.</a:t>
            </a:r>
          </a:p>
          <a:p>
            <a:pPr marL="468630" lvl="1" indent="0">
              <a:buNone/>
            </a:pPr>
            <a:endParaRPr lang="en-US" sz="2300" dirty="0"/>
          </a:p>
          <a:p>
            <a:pPr marL="468630" lvl="1" indent="0">
              <a:buNone/>
            </a:pPr>
            <a:r>
              <a:rPr lang="en-US" sz="2300" dirty="0">
                <a:solidFill>
                  <a:schemeClr val="accent3"/>
                </a:solidFill>
              </a:rPr>
              <a:t>Goal is to better understand:</a:t>
            </a:r>
          </a:p>
          <a:p>
            <a:pPr lvl="1"/>
            <a:r>
              <a:rPr lang="en-US" sz="2300" dirty="0"/>
              <a:t>How the Earth is changing</a:t>
            </a:r>
          </a:p>
          <a:p>
            <a:pPr lvl="1"/>
            <a:r>
              <a:rPr lang="en-US" sz="2300" dirty="0"/>
              <a:t>How humans influence the environment and vice versa </a:t>
            </a:r>
          </a:p>
          <a:p>
            <a:pPr marL="468630" lvl="1" indent="0">
              <a:buNone/>
            </a:pP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48732">
            <a:off x="6016475" y="911076"/>
            <a:ext cx="2600325" cy="2600325"/>
          </a:xfrm>
          <a:prstGeom prst="rect">
            <a:avLst/>
          </a:prstGeom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9" name="Picture 5" descr="http://www.careerqa.com/images/geography-degree-online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191000"/>
            <a:ext cx="2467616" cy="2212677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88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sustainability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4343400"/>
          </a:xfrm>
        </p:spPr>
        <p:txBody>
          <a:bodyPr>
            <a:normAutofit/>
          </a:bodyPr>
          <a:lstStyle/>
          <a:p>
            <a:r>
              <a:rPr lang="en-US" sz="2400" dirty="0"/>
              <a:t>The concept of sustainability is about the capacity of the environment to continue to support our lives and the lives of other living creatures into the future. </a:t>
            </a:r>
          </a:p>
          <a:p>
            <a:endParaRPr lang="en-US" sz="2400" dirty="0"/>
          </a:p>
          <a:p>
            <a:pPr marL="68580" indent="0">
              <a:buNone/>
            </a:pPr>
            <a:r>
              <a:rPr lang="en-US" sz="2400" dirty="0"/>
              <a:t>An understanding of the concept of sustainability is developed in the following ways: </a:t>
            </a:r>
          </a:p>
          <a:p>
            <a:pPr lvl="1"/>
            <a:r>
              <a:rPr lang="en-US" sz="1800" dirty="0"/>
              <a:t>how progress towards environmental sustainability depends on the maintenance or restoration of the environmental functions that sustain all life and human wellbeing </a:t>
            </a:r>
          </a:p>
          <a:p>
            <a:pPr lvl="1"/>
            <a:r>
              <a:rPr lang="en-US" sz="1800" dirty="0"/>
              <a:t>unsustainability requires a study of the environmental processes producing the degradation of an environmental function and the human actions that have initiated these processes</a:t>
            </a:r>
            <a:endParaRPr lang="en-AU" sz="1800" dirty="0"/>
          </a:p>
        </p:txBody>
      </p:sp>
      <p:pic>
        <p:nvPicPr>
          <p:cNvPr id="7" name="Picture 6" descr="A picture containing black, set&#10;&#10;Description automatically generated">
            <a:extLst>
              <a:ext uri="{FF2B5EF4-FFF2-40B4-BE49-F238E27FC236}">
                <a16:creationId xmlns:a16="http://schemas.microsoft.com/office/drawing/2014/main" id="{F6606ABE-D106-442D-A9B1-A1A24E0DCB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36689"/>
            <a:ext cx="1475555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28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concept of scale is about the way that geographical phenomena and problems can be examined at different spatial levels. </a:t>
            </a:r>
          </a:p>
          <a:p>
            <a:endParaRPr lang="en-US" sz="2800" dirty="0"/>
          </a:p>
          <a:p>
            <a:pPr marL="68580" indent="0">
              <a:buNone/>
            </a:pPr>
            <a:r>
              <a:rPr lang="en-US" sz="2800" dirty="0"/>
              <a:t>An understanding of the concept of scale is developed in the following ways: </a:t>
            </a:r>
          </a:p>
          <a:p>
            <a:pPr lvl="1"/>
            <a:r>
              <a:rPr lang="en-US" sz="2000" dirty="0"/>
              <a:t>how </a:t>
            </a:r>
            <a:r>
              <a:rPr lang="en-US" sz="2000" dirty="0" err="1"/>
              <a:t>generalisations</a:t>
            </a:r>
            <a:r>
              <a:rPr lang="en-US" sz="2000" dirty="0"/>
              <a:t> made, and relationships found differ at the local, regional, national and global levels.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EECE0A5-917B-41FA-943C-1A8A6D7D64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252060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1651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Mix and Match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In your groups match the key concepts to their definitions…..</a:t>
            </a:r>
          </a:p>
          <a:p>
            <a:r>
              <a:rPr lang="en-AU" dirty="0"/>
              <a:t>Then match the example to their concept and definition.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2514601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501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Concept wheel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800" dirty="0"/>
              <a:t>Using your mixed and matched definitions, write down three key words and then draw a picture of each key concept.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28699-DD17-41CD-B177-490B0E043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2704267"/>
            <a:ext cx="2819400" cy="304063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249E918-FC51-46E3-B5D2-2A1A04EE4F34}"/>
              </a:ext>
            </a:extLst>
          </p:cNvPr>
          <p:cNvCxnSpPr>
            <a:cxnSpLocks/>
          </p:cNvCxnSpPr>
          <p:nvPr/>
        </p:nvCxnSpPr>
        <p:spPr>
          <a:xfrm>
            <a:off x="3962400" y="4038600"/>
            <a:ext cx="2286000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70578CC-4F92-4859-B5D5-0CF9FA4FBB72}"/>
              </a:ext>
            </a:extLst>
          </p:cNvPr>
          <p:cNvSpPr txBox="1"/>
          <p:nvPr/>
        </p:nvSpPr>
        <p:spPr>
          <a:xfrm>
            <a:off x="2816578" y="3846404"/>
            <a:ext cx="1752600" cy="378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Key Words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3E063A2-958C-4029-A0D2-34F897838935}"/>
              </a:ext>
            </a:extLst>
          </p:cNvPr>
          <p:cNvCxnSpPr>
            <a:cxnSpLocks/>
          </p:cNvCxnSpPr>
          <p:nvPr/>
        </p:nvCxnSpPr>
        <p:spPr>
          <a:xfrm>
            <a:off x="4267200" y="4876800"/>
            <a:ext cx="1981200" cy="76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7A4AD2E-14EE-4FD7-B661-3B122D1E7EC6}"/>
              </a:ext>
            </a:extLst>
          </p:cNvPr>
          <p:cNvSpPr txBox="1"/>
          <p:nvPr/>
        </p:nvSpPr>
        <p:spPr>
          <a:xfrm>
            <a:off x="2794001" y="4692134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Draw Picture</a:t>
            </a:r>
          </a:p>
        </p:txBody>
      </p:sp>
    </p:spTree>
    <p:extLst>
      <p:ext uri="{BB962C8B-B14F-4D97-AF65-F5344CB8AC3E}">
        <p14:creationId xmlns:p14="http://schemas.microsoft.com/office/powerpoint/2010/main" val="13499093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Success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en-AU" b="1" dirty="0"/>
              <a:t>Can I define the study of Geography and provide examples.</a:t>
            </a:r>
          </a:p>
          <a:p>
            <a:pPr marL="742950" indent="-742950">
              <a:buAutoNum type="arabicPeriod"/>
            </a:pPr>
            <a:r>
              <a:rPr lang="en-AU" b="1" dirty="0"/>
              <a:t>Can I list the key concepts of Geography and explain each concept.</a:t>
            </a:r>
          </a:p>
          <a:p>
            <a:pPr marL="742950" indent="-742950">
              <a:buAutoNum type="arabicPeriod"/>
            </a:pPr>
            <a:r>
              <a:rPr lang="en-AU" b="1"/>
              <a:t>Can I list </a:t>
            </a:r>
            <a:r>
              <a:rPr lang="en-AU" b="1" dirty="0"/>
              <a:t>skills used in the study of Geography.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22350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2400"/>
            <a:ext cx="8305800" cy="11430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3"/>
                </a:solidFill>
                <a:latin typeface="Goudy Stout" panose="0202090407030B020401" pitchFamily="18" charset="0"/>
              </a:rPr>
              <a:t>Using geographer’s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762000"/>
            <a:ext cx="6400800" cy="4800600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2300" u="sng" dirty="0">
                <a:solidFill>
                  <a:schemeClr val="accent3"/>
                </a:solidFill>
              </a:rPr>
              <a:t>Different Types of Maps:</a:t>
            </a:r>
          </a:p>
          <a:p>
            <a:pPr marL="68580" indent="0">
              <a:buNone/>
            </a:pPr>
            <a:r>
              <a:rPr lang="en-US" sz="2300" u="sng" dirty="0">
                <a:solidFill>
                  <a:schemeClr val="accent1"/>
                </a:solidFill>
              </a:rPr>
              <a:t>Physical Maps</a:t>
            </a:r>
          </a:p>
          <a:p>
            <a:pPr marL="68580" indent="0">
              <a:buNone/>
            </a:pPr>
            <a:r>
              <a:rPr lang="en-US" sz="2300" dirty="0"/>
              <a:t>Show natural features of the land</a:t>
            </a:r>
          </a:p>
          <a:p>
            <a:pPr marL="68580" indent="0">
              <a:buNone/>
            </a:pPr>
            <a:r>
              <a:rPr lang="en-US" sz="2300" u="sng" dirty="0">
                <a:solidFill>
                  <a:schemeClr val="accent1"/>
                </a:solidFill>
              </a:rPr>
              <a:t>Political Maps</a:t>
            </a:r>
          </a:p>
          <a:p>
            <a:pPr marL="68580" indent="0">
              <a:buNone/>
            </a:pPr>
            <a:r>
              <a:rPr lang="en-US" sz="2300" dirty="0"/>
              <a:t>Show political boundaries (borders between countries/states)</a:t>
            </a:r>
          </a:p>
          <a:p>
            <a:pPr marL="68580" indent="0">
              <a:buNone/>
            </a:pPr>
            <a:r>
              <a:rPr lang="en-US" sz="2300" u="sng" dirty="0">
                <a:solidFill>
                  <a:schemeClr val="accent1"/>
                </a:solidFill>
              </a:rPr>
              <a:t>Thematic Maps</a:t>
            </a:r>
          </a:p>
          <a:p>
            <a:pPr marL="68580" indent="0">
              <a:buNone/>
            </a:pPr>
            <a:r>
              <a:rPr lang="en-US" sz="2300" dirty="0"/>
              <a:t>Focus on a specific element of the place</a:t>
            </a:r>
          </a:p>
          <a:p>
            <a:pPr marL="68580" indent="0">
              <a:buNone/>
            </a:pPr>
            <a:r>
              <a:rPr lang="en-US" sz="2300" dirty="0"/>
              <a:t>Ex: Climate, population, resources, etc.</a:t>
            </a:r>
          </a:p>
        </p:txBody>
      </p:sp>
      <p:pic>
        <p:nvPicPr>
          <p:cNvPr id="2050" name="Picture 2" descr="Australia Physical Map">
            <a:extLst>
              <a:ext uri="{FF2B5EF4-FFF2-40B4-BE49-F238E27FC236}">
                <a16:creationId xmlns:a16="http://schemas.microsoft.com/office/drawing/2014/main" id="{D5DAF433-8973-D6EF-3C7A-2105E5B2D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350" y="669879"/>
            <a:ext cx="3371850" cy="274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ustralia Political Map">
            <a:extLst>
              <a:ext uri="{FF2B5EF4-FFF2-40B4-BE49-F238E27FC236}">
                <a16:creationId xmlns:a16="http://schemas.microsoft.com/office/drawing/2014/main" id="{1BA1FD7C-8B55-FF51-DC97-63D795440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422" y="3515230"/>
            <a:ext cx="3883378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icture">
            <a:extLst>
              <a:ext uri="{FF2B5EF4-FFF2-40B4-BE49-F238E27FC236}">
                <a16:creationId xmlns:a16="http://schemas.microsoft.com/office/drawing/2014/main" id="{2C427734-385E-F791-C618-5DFE01ED3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654176"/>
            <a:ext cx="2335069" cy="220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1E726B-7D8E-B093-F0E6-9A9180555CD4}"/>
              </a:ext>
            </a:extLst>
          </p:cNvPr>
          <p:cNvSpPr txBox="1"/>
          <p:nvPr/>
        </p:nvSpPr>
        <p:spPr>
          <a:xfrm>
            <a:off x="3048000" y="4953000"/>
            <a:ext cx="1374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Thematic map</a:t>
            </a:r>
          </a:p>
        </p:txBody>
      </p:sp>
    </p:spTree>
    <p:extLst>
      <p:ext uri="{BB962C8B-B14F-4D97-AF65-F5344CB8AC3E}">
        <p14:creationId xmlns:p14="http://schemas.microsoft.com/office/powerpoint/2010/main" val="116964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" y="-228600"/>
            <a:ext cx="8382000" cy="11430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3"/>
                </a:solidFill>
                <a:latin typeface="Goudy Stout" panose="0202090407030B020401" pitchFamily="18" charset="0"/>
              </a:rPr>
              <a:t>Using Geographer’s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63" y="1066800"/>
            <a:ext cx="4114800" cy="3733800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Latitude and Longitude</a:t>
            </a:r>
          </a:p>
          <a:p>
            <a:r>
              <a:rPr lang="en-US" sz="2300" dirty="0"/>
              <a:t>Any place on earth can be found using coordinates (intersection of latitude and longitude)</a:t>
            </a:r>
          </a:p>
          <a:p>
            <a:r>
              <a:rPr lang="en-US" sz="2300" dirty="0"/>
              <a:t>L &amp; L are measured in degrees</a:t>
            </a:r>
          </a:p>
          <a:p>
            <a:pPr marL="68580" indent="0">
              <a:buNone/>
            </a:pP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4114800"/>
            <a:ext cx="1314450" cy="25234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114800"/>
            <a:ext cx="2667000" cy="2456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714" y="660672"/>
            <a:ext cx="4598685" cy="3073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478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4" y="-152400"/>
            <a:ext cx="7772400" cy="11430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Goudy Stout" panose="0202090407030B020401" pitchFamily="18" charset="0"/>
              </a:rPr>
              <a:t>Latitude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7772400" cy="3733800"/>
          </a:xfrm>
        </p:spPr>
        <p:txBody>
          <a:bodyPr>
            <a:normAutofit/>
          </a:bodyPr>
          <a:lstStyle/>
          <a:p>
            <a:r>
              <a:rPr lang="en-US" sz="2300" dirty="0"/>
              <a:t>Lines that run ACROSS the globe</a:t>
            </a:r>
          </a:p>
          <a:p>
            <a:r>
              <a:rPr lang="en-US" sz="2300" dirty="0"/>
              <a:t>Measure distances north and south of the Equator</a:t>
            </a:r>
          </a:p>
          <a:p>
            <a:r>
              <a:rPr lang="en-US" sz="2300" dirty="0"/>
              <a:t>The equator is the 0° line of latitude</a:t>
            </a:r>
          </a:p>
          <a:p>
            <a:r>
              <a:rPr lang="en-US" sz="2300" dirty="0"/>
              <a:t>Lines of latitude run from 0° to 90°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362200"/>
            <a:ext cx="3603625" cy="368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 descr="http://www.worldmapsonline.com/images/lesson-plans/gloact3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186883"/>
            <a:ext cx="3530968" cy="28670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108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4" y="-152400"/>
            <a:ext cx="7772400" cy="11430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Goudy Stout" panose="0202090407030B020401" pitchFamily="18" charset="0"/>
              </a:rPr>
              <a:t>Latitude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4267200" cy="4648200"/>
          </a:xfrm>
        </p:spPr>
        <p:txBody>
          <a:bodyPr>
            <a:normAutofit/>
          </a:bodyPr>
          <a:lstStyle/>
          <a:p>
            <a:r>
              <a:rPr lang="en-US" sz="2500" b="1" dirty="0">
                <a:latin typeface="Cambria" pitchFamily="18" charset="0"/>
              </a:rPr>
              <a:t>Two lines of latitude that are very important</a:t>
            </a:r>
            <a:endParaRPr lang="en-US" sz="2500" dirty="0">
              <a:latin typeface="Cambria" pitchFamily="18" charset="0"/>
            </a:endParaRPr>
          </a:p>
          <a:p>
            <a:pPr lvl="1"/>
            <a:r>
              <a:rPr lang="en-US" sz="2300" b="1" dirty="0">
                <a:latin typeface="Cambria" pitchFamily="18" charset="0"/>
              </a:rPr>
              <a:t>Tropics</a:t>
            </a:r>
            <a:r>
              <a:rPr lang="en-US" sz="2300" dirty="0">
                <a:latin typeface="Cambria" pitchFamily="18" charset="0"/>
              </a:rPr>
              <a:t> – places on the earth that receive the most heat from the sun.</a:t>
            </a:r>
          </a:p>
          <a:p>
            <a:endParaRPr lang="en-US" sz="2500" b="1" dirty="0">
              <a:latin typeface="Cambria" pitchFamily="18" charset="0"/>
            </a:endParaRPr>
          </a:p>
          <a:p>
            <a:r>
              <a:rPr lang="en-US" sz="2500" b="1" dirty="0">
                <a:solidFill>
                  <a:schemeClr val="accent3"/>
                </a:solidFill>
                <a:latin typeface="Cambria" pitchFamily="18" charset="0"/>
              </a:rPr>
              <a:t>The Tropic of Cancer at 23½</a:t>
            </a:r>
            <a:r>
              <a:rPr lang="en-US" sz="2500" b="1" dirty="0">
                <a:solidFill>
                  <a:schemeClr val="accent3"/>
                </a:solidFill>
                <a:latin typeface="Cambria" pitchFamily="18" charset="0"/>
                <a:cs typeface="Arial" charset="0"/>
              </a:rPr>
              <a:t>˚ N</a:t>
            </a:r>
          </a:p>
          <a:p>
            <a:r>
              <a:rPr lang="en-US" sz="25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itchFamily="18" charset="0"/>
                <a:cs typeface="Arial" charset="0"/>
              </a:rPr>
              <a:t>The Tropic of Capricorn at 23½˚S</a:t>
            </a:r>
          </a:p>
          <a:p>
            <a:endParaRPr lang="en-US" sz="23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52400"/>
            <a:ext cx="5094363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8" b="7616"/>
          <a:stretch/>
        </p:blipFill>
        <p:spPr bwMode="auto">
          <a:xfrm>
            <a:off x="5486400" y="4191000"/>
            <a:ext cx="2497408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885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8600"/>
            <a:ext cx="7772400" cy="1143000"/>
          </a:xfrm>
        </p:spPr>
        <p:txBody>
          <a:bodyPr/>
          <a:lstStyle/>
          <a:p>
            <a:r>
              <a:rPr lang="en-US" sz="2800" dirty="0">
                <a:solidFill>
                  <a:schemeClr val="accent3"/>
                </a:solidFill>
                <a:latin typeface="Goudy Stout" panose="0202090407030B020401" pitchFamily="18" charset="0"/>
              </a:rPr>
              <a:t>Longitude</a:t>
            </a:r>
            <a:endParaRPr lang="en-US" dirty="0">
              <a:solidFill>
                <a:schemeClr val="accent3"/>
              </a:solidFill>
              <a:latin typeface="Goudy Stout" panose="0202090407030B020401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09600"/>
            <a:ext cx="4800600" cy="3733800"/>
          </a:xfrm>
        </p:spPr>
        <p:txBody>
          <a:bodyPr/>
          <a:lstStyle/>
          <a:p>
            <a:pPr>
              <a:buNone/>
            </a:pPr>
            <a:r>
              <a:rPr lang="en-US" sz="2300" dirty="0">
                <a:latin typeface="Cambria Math" pitchFamily="18" charset="0"/>
                <a:ea typeface="Cambria Math" pitchFamily="18" charset="0"/>
              </a:rPr>
              <a:t>-Lines of longitude are drawn up and down</a:t>
            </a:r>
          </a:p>
          <a:p>
            <a:pPr>
              <a:buNone/>
            </a:pPr>
            <a:r>
              <a:rPr lang="en-US" sz="2300" dirty="0">
                <a:latin typeface="Cambria Math" pitchFamily="18" charset="0"/>
                <a:ea typeface="Cambria Math" pitchFamily="18" charset="0"/>
              </a:rPr>
              <a:t>-Measure places east and west of the </a:t>
            </a:r>
            <a:r>
              <a:rPr lang="en-US" sz="2300" b="1" dirty="0">
                <a:latin typeface="Cambria Math" pitchFamily="18" charset="0"/>
                <a:ea typeface="Cambria Math" pitchFamily="18" charset="0"/>
              </a:rPr>
              <a:t>Prime Meridian (0° longitude).</a:t>
            </a:r>
          </a:p>
          <a:p>
            <a:pPr>
              <a:buNone/>
            </a:pPr>
            <a:r>
              <a:rPr lang="en-US" sz="2300" dirty="0">
                <a:latin typeface="Cambria Math" pitchFamily="18" charset="0"/>
                <a:ea typeface="Cambria Math" pitchFamily="18" charset="0"/>
              </a:rPr>
              <a:t>Prime  Meridian runs through Greenwich, England</a:t>
            </a:r>
          </a:p>
          <a:p>
            <a:pPr>
              <a:buNone/>
            </a:pPr>
            <a:r>
              <a:rPr lang="en-US" sz="2300" dirty="0">
                <a:latin typeface="Cambria" pitchFamily="18" charset="0"/>
                <a:ea typeface="Cambria Math" pitchFamily="18" charset="0"/>
              </a:rPr>
              <a:t>Lines of longitude run from 0</a:t>
            </a:r>
            <a:r>
              <a:rPr lang="en-US" sz="2300" dirty="0">
                <a:latin typeface="Vrinda"/>
                <a:ea typeface="Cambria Math" pitchFamily="18" charset="0"/>
                <a:cs typeface="Vrinda"/>
              </a:rPr>
              <a:t>°</a:t>
            </a:r>
            <a:r>
              <a:rPr lang="en-US" sz="2300" dirty="0">
                <a:latin typeface="Cambria" pitchFamily="18" charset="0"/>
                <a:ea typeface="Cambria Math" pitchFamily="18" charset="0"/>
              </a:rPr>
              <a:t> to 180</a:t>
            </a:r>
            <a:r>
              <a:rPr lang="en-US" sz="2300" dirty="0">
                <a:latin typeface="Vrinda"/>
                <a:ea typeface="Cambria Math" pitchFamily="18" charset="0"/>
                <a:cs typeface="Vrinda"/>
              </a:rPr>
              <a:t>°</a:t>
            </a:r>
            <a:endParaRPr lang="en-US" sz="2300" b="1" dirty="0">
              <a:latin typeface="Cambria" pitchFamily="18" charset="0"/>
              <a:ea typeface="Cambria Math" pitchFamily="18" charset="0"/>
            </a:endParaRPr>
          </a:p>
          <a:p>
            <a:pPr>
              <a:buNone/>
            </a:pP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31" y="1295400"/>
            <a:ext cx="3284434" cy="328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657600"/>
            <a:ext cx="3327098" cy="29294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411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4" y="0"/>
            <a:ext cx="8305800" cy="11430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3"/>
                </a:solidFill>
                <a:latin typeface="Goudy Stout" panose="0202090407030B020401" pitchFamily="18" charset="0"/>
              </a:rPr>
              <a:t>Writing Latitude &amp; Longitude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09" y="1447800"/>
            <a:ext cx="7772400" cy="3886199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2300" dirty="0">
                <a:latin typeface="Cambria Math" pitchFamily="18" charset="0"/>
                <a:ea typeface="Cambria Math" pitchFamily="18" charset="0"/>
              </a:rPr>
              <a:t>Latitude will always have either North or South written before the degree</a:t>
            </a:r>
          </a:p>
          <a:p>
            <a:pPr>
              <a:buNone/>
            </a:pPr>
            <a:endParaRPr lang="en-US" sz="2300" dirty="0"/>
          </a:p>
          <a:p>
            <a:pPr marL="68580" indent="0">
              <a:buNone/>
            </a:pPr>
            <a:r>
              <a:rPr lang="en-US" sz="2300" dirty="0">
                <a:latin typeface="Cambria Math" pitchFamily="18" charset="0"/>
                <a:ea typeface="Cambria Math" pitchFamily="18" charset="0"/>
              </a:rPr>
              <a:t>Longitude will always have either East or West before the degree</a:t>
            </a:r>
          </a:p>
          <a:p>
            <a:pPr>
              <a:buNone/>
            </a:pPr>
            <a:endParaRPr lang="en-US" sz="2300" dirty="0"/>
          </a:p>
          <a:p>
            <a:pPr marL="68580" indent="0">
              <a:buNone/>
            </a:pPr>
            <a:r>
              <a:rPr lang="en-US" sz="2300" b="1" u="sng" dirty="0">
                <a:solidFill>
                  <a:schemeClr val="accent3"/>
                </a:solidFill>
                <a:latin typeface="Cambria Math" pitchFamily="18" charset="0"/>
                <a:ea typeface="Cambria Math" pitchFamily="18" charset="0"/>
              </a:rPr>
              <a:t>La</a:t>
            </a:r>
            <a:r>
              <a:rPr lang="en-US" sz="2300" u="sng" dirty="0">
                <a:latin typeface="Cambria Math" pitchFamily="18" charset="0"/>
                <a:ea typeface="Cambria Math" pitchFamily="18" charset="0"/>
              </a:rPr>
              <a:t>titude is always written first, then </a:t>
            </a:r>
            <a:r>
              <a:rPr lang="en-US" sz="2300" b="1" u="sng" dirty="0">
                <a:solidFill>
                  <a:schemeClr val="accent3"/>
                </a:solidFill>
                <a:latin typeface="Cambria Math" pitchFamily="18" charset="0"/>
                <a:ea typeface="Cambria Math" pitchFamily="18" charset="0"/>
              </a:rPr>
              <a:t>Lo</a:t>
            </a:r>
            <a:r>
              <a:rPr lang="en-US" sz="2300" u="sng" dirty="0">
                <a:latin typeface="Cambria Math" pitchFamily="18" charset="0"/>
                <a:ea typeface="Cambria Math" pitchFamily="18" charset="0"/>
              </a:rPr>
              <a:t>ngitude</a:t>
            </a:r>
          </a:p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" t="10743" r="2084" b="15886"/>
          <a:stretch/>
        </p:blipFill>
        <p:spPr bwMode="auto">
          <a:xfrm>
            <a:off x="2438400" y="4419600"/>
            <a:ext cx="6085116" cy="23048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233407"/>
      </p:ext>
    </p:extLst>
  </p:cSld>
  <p:clrMapOvr>
    <a:masterClrMapping/>
  </p:clrMapOvr>
</p:sld>
</file>

<file path=ppt/theme/theme1.xml><?xml version="1.0" encoding="utf-8"?>
<a:theme xmlns:a="http://schemas.openxmlformats.org/drawingml/2006/main" name="Urban Pop">
  <a:themeElements>
    <a:clrScheme name="Urban Pop">
      <a:dk1>
        <a:srgbClr val="000000"/>
      </a:dk1>
      <a:lt1>
        <a:srgbClr val="FFFFFF"/>
      </a:lt1>
      <a:dk2>
        <a:srgbClr val="282828"/>
      </a:dk2>
      <a:lt2>
        <a:srgbClr val="D4D4D4"/>
      </a:lt2>
      <a:accent1>
        <a:srgbClr val="86CE24"/>
      </a:accent1>
      <a:accent2>
        <a:srgbClr val="00A2E6"/>
      </a:accent2>
      <a:accent3>
        <a:srgbClr val="FAC810"/>
      </a:accent3>
      <a:accent4>
        <a:srgbClr val="7D8F8C"/>
      </a:accent4>
      <a:accent5>
        <a:srgbClr val="D06B20"/>
      </a:accent5>
      <a:accent6>
        <a:srgbClr val="958B8B"/>
      </a:accent6>
      <a:hlink>
        <a:srgbClr val="FF9900"/>
      </a:hlink>
      <a:folHlink>
        <a:srgbClr val="969696"/>
      </a:folHlink>
    </a:clrScheme>
    <a:fontScheme name="Urban Pop">
      <a:maj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 Pop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190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58000"/>
              </a:srgbClr>
            </a:outerShdw>
          </a:effectLst>
          <a:scene3d>
            <a:camera prst="orthographicFront">
              <a:rot lat="0" lon="0" rev="0"/>
            </a:camera>
            <a:lightRig rig="flat" dir="t"/>
          </a:scene3d>
          <a:sp3d contourW="15875">
            <a:bevelT w="95250" h="127000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hade val="100000"/>
                <a:alpha val="100000"/>
                <a:satMod val="100000"/>
                <a:lumMod val="100000"/>
              </a:schemeClr>
            </a:gs>
            <a:gs pos="9000">
              <a:schemeClr val="phClr">
                <a:tint val="90000"/>
                <a:shade val="100000"/>
                <a:alpha val="100000"/>
                <a:satMod val="100000"/>
                <a:lumMod val="100000"/>
              </a:schemeClr>
            </a:gs>
            <a:gs pos="34000">
              <a:schemeClr val="phClr">
                <a:tint val="83000"/>
                <a:shade val="100000"/>
                <a:alpha val="100000"/>
                <a:satMod val="100000"/>
                <a:lumMod val="100000"/>
              </a:schemeClr>
            </a:gs>
            <a:gs pos="62000">
              <a:schemeClr val="phClr">
                <a:tint val="85000"/>
                <a:shade val="100000"/>
                <a:alpha val="100000"/>
                <a:satMod val="100000"/>
                <a:lumMod val="100000"/>
              </a:schemeClr>
            </a:gs>
            <a:gs pos="90000">
              <a:schemeClr val="phClr">
                <a:tint val="92000"/>
                <a:shade val="100000"/>
                <a:alpha val="100000"/>
                <a:satMod val="100000"/>
                <a:lumMod val="90000"/>
              </a:schemeClr>
            </a:gs>
            <a:gs pos="100000">
              <a:schemeClr val="phClr">
                <a:tint val="85000"/>
                <a:shade val="100000"/>
                <a:alpha val="100000"/>
                <a:satMod val="100000"/>
                <a:lumMod val="1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8000"/>
              </a:schemeClr>
            </a:gs>
            <a:gs pos="100000">
              <a:schemeClr val="phClr">
                <a:tint val="95000"/>
                <a:shade val="98000"/>
                <a:lumMod val="80000"/>
              </a:schemeClr>
            </a:gs>
          </a:gsLst>
          <a:path path="circle">
            <a:fillToRect l="50000" t="100000" r="10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 Pop</Template>
  <TotalTime>424</TotalTime>
  <Words>1144</Words>
  <Application>Microsoft Office PowerPoint</Application>
  <PresentationFormat>On-screen Show (4:3)</PresentationFormat>
  <Paragraphs>208</Paragraphs>
  <Slides>34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Aharoni</vt:lpstr>
      <vt:lpstr>Calibri</vt:lpstr>
      <vt:lpstr>Cambria</vt:lpstr>
      <vt:lpstr>Cambria Math</vt:lpstr>
      <vt:lpstr>Gill Sans MT</vt:lpstr>
      <vt:lpstr>Goudy Stout</vt:lpstr>
      <vt:lpstr>Segoe Print</vt:lpstr>
      <vt:lpstr>Vrinda</vt:lpstr>
      <vt:lpstr>Wingdings 3</vt:lpstr>
      <vt:lpstr>Urban Pop</vt:lpstr>
      <vt:lpstr>Introduction to geography</vt:lpstr>
      <vt:lpstr>What is Geography?</vt:lpstr>
      <vt:lpstr>What is geography?</vt:lpstr>
      <vt:lpstr>Using geographer’s tools</vt:lpstr>
      <vt:lpstr>Using Geographer’s tools</vt:lpstr>
      <vt:lpstr>Latitude</vt:lpstr>
      <vt:lpstr>Latitude</vt:lpstr>
      <vt:lpstr>Longitude</vt:lpstr>
      <vt:lpstr>Writing Latitude &amp; Longitude</vt:lpstr>
      <vt:lpstr>Why is geography important to learn?</vt:lpstr>
      <vt:lpstr>Latitude and Longitude </vt:lpstr>
      <vt:lpstr>PowerPoint Presentation</vt:lpstr>
      <vt:lpstr>Board 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S- Space P- Place I- Interconnection  C- change  E- environment  S- sustainability  S- scale</vt:lpstr>
      <vt:lpstr>space</vt:lpstr>
      <vt:lpstr>place</vt:lpstr>
      <vt:lpstr>interconnections</vt:lpstr>
      <vt:lpstr>change</vt:lpstr>
      <vt:lpstr>environment</vt:lpstr>
      <vt:lpstr>sustainability</vt:lpstr>
      <vt:lpstr>scale</vt:lpstr>
      <vt:lpstr>Mix and Match</vt:lpstr>
      <vt:lpstr>Concept wheel</vt:lpstr>
      <vt:lpstr>Success Criteria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study geography</dc:title>
  <dc:creator>JESSICA STARKS</dc:creator>
  <cp:lastModifiedBy>LACHMAN Sarah [Narrogin Senior High School]</cp:lastModifiedBy>
  <cp:revision>50</cp:revision>
  <dcterms:created xsi:type="dcterms:W3CDTF">2013-12-24T16:12:42Z</dcterms:created>
  <dcterms:modified xsi:type="dcterms:W3CDTF">2024-01-31T00:19:26Z</dcterms:modified>
</cp:coreProperties>
</file>